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9" r:id="rId2"/>
    <p:sldId id="295" r:id="rId3"/>
    <p:sldId id="31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9" r:id="rId13"/>
    <p:sldId id="302" r:id="rId14"/>
    <p:sldId id="301" r:id="rId15"/>
    <p:sldId id="303" r:id="rId16"/>
    <p:sldId id="305" r:id="rId17"/>
    <p:sldId id="32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E2E98-3A3D-4902-95BF-E887C31A99D3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79734-787B-4C84-8FCC-D99DF97F4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A0D1-4B6D-4220-943F-1D78F3335958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134F-BC1C-4CD1-8C53-4E99FD770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hyperlink" Target="&#1057;&#1083;&#1072;&#1081;&#1076;%20&#1074;%20D:/!Fest_final_328/529437/&#1074;&#1077;&#1088;&#1085;&#1086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hyperlink" Target="&#1057;&#1083;&#1072;&#1081;&#1076;%20&#1074;%20D:/!Fest_final_328/529437/&#1085;&#1077;&#1074;&#1077;&#1088;&#1085;&#1086;.pp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hyperlink" Target="&#1085;&#1077;&#1074;&#1077;&#1088;&#1085;&#1086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74;&#1077;&#1088;&#1085;&#1086;.ppt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81568D7-DD92-4988-B4E3-24788301021E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02.03.2014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168390-8BEE-4BB2-AA5E-8201EA7355B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14282" y="1285860"/>
            <a:ext cx="871543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Собрались  как-то 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Орел,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Щука  и 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фигуристы- спортсмены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заспорили о том, какое вещество на свете лучше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Фигуристы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Наше вещество твердое, как камень, совершенно прозрачное, на солнце блестит, искрится,-душу радует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Щука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А я люблю текучее, жидкое вещество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оно такое упругое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Орел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Мне нравится такое же белое вещество, как я сам. Оно такое легкое, воздушное, как мои перья. Я часто вижу его у своего гнезда высоко в горах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4549676"/>
            <a:ext cx="5643601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-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вы догадались,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 каких веществах идет речь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17417" name="Рисунок 8" descr="Айсберг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4787900"/>
            <a:ext cx="28575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60" y="79353"/>
            <a:ext cx="9215515" cy="9286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  <a:hlinkClick r:id="rId3" action="ppaction://hlinksldjump"/>
              </a:rPr>
              <a:t>Три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  <a:hlinkClick r:id="rId3" action="ppaction://hlinksldjump"/>
              </a:rPr>
              <a:t>состояния вещества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5500702"/>
            <a:ext cx="8797955" cy="13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 algn="ctr" defTabSz="762000"/>
            <a:r>
              <a:rPr lang="ru-RU" sz="8000" b="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снег</a:t>
            </a:r>
          </a:p>
        </p:txBody>
      </p:sp>
      <p:pic>
        <p:nvPicPr>
          <p:cNvPr id="33795" name="Picture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3" y="508000"/>
            <a:ext cx="7786687" cy="52181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r>
              <a:rPr lang="ru-RU"/>
              <a:t>Снег.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6524" y="4786322"/>
            <a:ext cx="8578879" cy="13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 algn="ctr" defTabSz="762000"/>
            <a:r>
              <a:rPr lang="ru-RU" sz="8000" b="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лёд</a:t>
            </a:r>
          </a:p>
        </p:txBody>
      </p:sp>
      <p:pic>
        <p:nvPicPr>
          <p:cNvPr id="34819" name="Picture 3"/>
          <p:cNvPicPr>
            <a:picLocks noChangeArrowheads="1"/>
          </p:cNvPicPr>
          <p:nvPr/>
        </p:nvPicPr>
        <p:blipFill>
          <a:blip r:embed="rId3" cstate="email"/>
          <a:srcRect t="35019"/>
          <a:stretch>
            <a:fillRect/>
          </a:stretch>
        </p:blipFill>
        <p:spPr bwMode="auto">
          <a:xfrm>
            <a:off x="595313" y="1827213"/>
            <a:ext cx="7786687" cy="3390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r>
              <a:rPr lang="ru-RU"/>
              <a:t>Лёд.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85786" y="642918"/>
            <a:ext cx="800354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Вода – мать полей, а без матери не проживёшь»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« Вода дороже золота»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« Мы не ценим воду до тех пор,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 не высохнет колодец»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« Капля  за каплей образуется озеро,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перестанет капать – окажется пустыня»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2" descr="list3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062"/>
            <a:ext cx="3714744" cy="3531938"/>
          </a:xfrm>
          <a:prstGeom prst="rect">
            <a:avLst/>
          </a:prstGeom>
          <a:noFill/>
        </p:spPr>
      </p:pic>
      <p:pic>
        <p:nvPicPr>
          <p:cNvPr id="4" name="Picture 3" descr="list3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7143768" y="214289"/>
            <a:ext cx="1747936" cy="16619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58175" cy="11541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 eaLnBrk="0" hangingPunct="0"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Укажите рисунок, иллюстрирующий процесс испарения воды.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4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2786063"/>
            <a:ext cx="30099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0" y="2714625"/>
            <a:ext cx="2952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8" descr="JULIASUN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63" y="285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9" descr="WEATHER.GIF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0" y="2643188"/>
            <a:ext cx="12207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93774" y="5546725"/>
            <a:ext cx="7578753" cy="10255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 eaLnBrk="0" hangingPunct="0"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Укажите рисунок, иллюстрирующий процесс выпадения осадков.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4009A9-017C-480E-95D4-22B78DBA2AA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4214813"/>
            <a:ext cx="30099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 descr="JULIASUN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428625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88" y="4214813"/>
            <a:ext cx="2905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5" y="4214813"/>
            <a:ext cx="2952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7" descr="WEATHER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85938" y="4143375"/>
            <a:ext cx="12207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85938" y="2835275"/>
            <a:ext cx="5273675" cy="8096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Рисунок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38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3000372"/>
            <a:ext cx="2805123" cy="365760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4786322"/>
            <a:ext cx="7433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-можно ли сказать ,что вода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вращается по кругу?</a:t>
            </a: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714348" y="285750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Судьба выпавших капель различна. Одни из них попадают в ручьи, реки , озера или сразу в море. Прилетела наша  Капелька на землю и снова встретилась с капельками-сестричками. Снова стали они весело жить и играть. Капельке так понравилось путешествовать , что она стала ждать подходящий момент ,чтобы вновь отправиться в путь.  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14282" y="1071546"/>
            <a:ext cx="906447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«Человек, запомни навсегда!</a:t>
            </a:r>
            <a:b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Символ жизни на земле – вода!</a:t>
            </a:r>
            <a:b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Экономь её и береги –</a:t>
            </a:r>
            <a:b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ведь на планете не одни!»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list3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4643446"/>
            <a:ext cx="2329175" cy="2214554"/>
          </a:xfrm>
          <a:prstGeom prst="rect">
            <a:avLst/>
          </a:prstGeom>
          <a:noFill/>
        </p:spPr>
      </p:pic>
      <p:pic>
        <p:nvPicPr>
          <p:cNvPr id="4" name="Picture 3" descr="list3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7772101" y="0"/>
            <a:ext cx="1371899" cy="1304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57554" y="1428736"/>
            <a:ext cx="2643206" cy="25574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3428992" y="2000240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вода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5" descr="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2901248" cy="20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28597" y="3244334"/>
            <a:ext cx="285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Твердое состояние воды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" name="Picture 7" descr="p39_2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928670"/>
            <a:ext cx="3021837" cy="210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29771403_1217364280_water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4214818"/>
            <a:ext cx="3098797" cy="208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572132" y="3244334"/>
            <a:ext cx="357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Газообразное состояние воды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2928926" y="6286520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</a:rPr>
              <a:t>Жидкое состояние воды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4275130" y="3368681"/>
            <a:ext cx="785818" cy="49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Arrow 36"/>
          <p:cNvSpPr/>
          <p:nvPr/>
        </p:nvSpPr>
        <p:spPr>
          <a:xfrm rot="450247">
            <a:off x="2634663" y="2173686"/>
            <a:ext cx="1096736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Left Arrow 38"/>
          <p:cNvSpPr/>
          <p:nvPr/>
        </p:nvSpPr>
        <p:spPr>
          <a:xfrm rot="21040591" flipH="1">
            <a:off x="5460128" y="2242749"/>
            <a:ext cx="1269493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Left Arrow 39"/>
          <p:cNvSpPr/>
          <p:nvPr/>
        </p:nvSpPr>
        <p:spPr>
          <a:xfrm rot="16200000">
            <a:off x="3945345" y="3659601"/>
            <a:ext cx="1088710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41"/>
          <p:cNvSpPr/>
          <p:nvPr/>
        </p:nvSpPr>
        <p:spPr>
          <a:xfrm>
            <a:off x="3786182" y="2000240"/>
            <a:ext cx="1580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00042"/>
            <a:ext cx="835824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ВОДА –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УДИВИТЕЛЬНОЕ ВЕЩЕСТВО, ОНА ПРЕВРАЩАЕТСЯ В ...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list3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2214554"/>
            <a:ext cx="4883781" cy="4643446"/>
          </a:xfrm>
          <a:prstGeom prst="rect">
            <a:avLst/>
          </a:prstGeom>
          <a:noFill/>
        </p:spPr>
      </p:pic>
      <p:pic>
        <p:nvPicPr>
          <p:cNvPr id="4" name="Picture 3" descr="list3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103856" y="0"/>
            <a:ext cx="5040144" cy="47921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57290" y="5214951"/>
            <a:ext cx="6357981" cy="13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 algn="ctr" defTabSz="762000"/>
            <a:r>
              <a:rPr lang="ru-RU" sz="8000" b="0" i="1" dirty="0">
                <a:solidFill>
                  <a:srgbClr val="0070C0"/>
                </a:solidFill>
                <a:latin typeface="Times New Roman" pitchFamily="18" charset="0"/>
              </a:rPr>
              <a:t>облака</a:t>
            </a:r>
            <a:endParaRPr lang="ru-RU" sz="8000" b="0" i="1" dirty="0">
              <a:solidFill>
                <a:srgbClr val="0070C0"/>
              </a:solidFill>
            </a:endParaRPr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3" cstate="email"/>
          <a:srcRect b="69"/>
          <a:stretch>
            <a:fillRect/>
          </a:stretch>
        </p:blipFill>
        <p:spPr bwMode="auto">
          <a:xfrm>
            <a:off x="1357290" y="571480"/>
            <a:ext cx="6415110" cy="480855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r>
              <a:rPr lang="ru-RU"/>
              <a:t>Облака.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325" y="5214951"/>
            <a:ext cx="8297889" cy="13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 algn="ctr" defTabSz="762000"/>
            <a:r>
              <a:rPr lang="ru-RU" sz="8000" b="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туман</a:t>
            </a:r>
          </a:p>
        </p:txBody>
      </p:sp>
      <p:pic>
        <p:nvPicPr>
          <p:cNvPr id="28675" name="Picture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395413"/>
            <a:ext cx="6080125" cy="4051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r>
              <a:rPr lang="ru-RU"/>
              <a:t>Туман.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324" y="4857760"/>
            <a:ext cx="8226451" cy="13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 algn="ctr" defTabSz="762000"/>
            <a:r>
              <a:rPr lang="ru-RU" sz="8000" b="0" i="1" dirty="0">
                <a:solidFill>
                  <a:srgbClr val="0070C0"/>
                </a:solidFill>
                <a:latin typeface="Times New Roman" pitchFamily="18" charset="0"/>
              </a:rPr>
              <a:t>роса</a:t>
            </a:r>
            <a:endParaRPr lang="ru-RU" sz="8000" b="0" i="1" dirty="0">
              <a:solidFill>
                <a:srgbClr val="0070C0"/>
              </a:solidFill>
            </a:endParaRPr>
          </a:p>
        </p:txBody>
      </p:sp>
      <p:pic>
        <p:nvPicPr>
          <p:cNvPr id="29699" name="Picture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457201"/>
            <a:ext cx="2209800" cy="48291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r>
              <a:rPr lang="ru-RU"/>
              <a:t>Роса.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15875" y="5643578"/>
            <a:ext cx="9159875" cy="13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 algn="ctr" defTabSz="762000"/>
            <a:r>
              <a:rPr lang="ru-RU" sz="8000" b="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дождь</a:t>
            </a: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52713" y="1171575"/>
            <a:ext cx="3824287" cy="45005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r>
              <a:rPr lang="ru-RU"/>
              <a:t>Дождь.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0325" y="4929198"/>
            <a:ext cx="9083675" cy="13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 algn="ctr" defTabSz="762000"/>
            <a:r>
              <a:rPr lang="ru-RU" sz="8000" b="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град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606425"/>
            <a:ext cx="3490913" cy="410686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r>
              <a:rPr lang="ru-RU"/>
              <a:t>Град.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5572140"/>
            <a:ext cx="9144000" cy="132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 algn="ctr" defTabSz="762000"/>
            <a:r>
              <a:rPr lang="ru-RU" sz="8000" b="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иней на деревьях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1925" y="812800"/>
            <a:ext cx="6416675" cy="47593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7772400" cy="1143000"/>
          </a:xfrm>
        </p:spPr>
        <p:txBody>
          <a:bodyPr/>
          <a:lstStyle/>
          <a:p>
            <a:r>
              <a:rPr lang="ru-RU"/>
              <a:t>Иней на деревьях.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254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Облака.</vt:lpstr>
      <vt:lpstr>Туман.</vt:lpstr>
      <vt:lpstr>Роса.</vt:lpstr>
      <vt:lpstr>Дождь.</vt:lpstr>
      <vt:lpstr>Град.</vt:lpstr>
      <vt:lpstr>Иней на деревьях.</vt:lpstr>
      <vt:lpstr>Снег.</vt:lpstr>
      <vt:lpstr>Лёд.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~~АнТоН~~</dc:creator>
  <cp:lastModifiedBy>Антон</cp:lastModifiedBy>
  <cp:revision>28</cp:revision>
  <dcterms:created xsi:type="dcterms:W3CDTF">2010-06-23T16:51:11Z</dcterms:created>
  <dcterms:modified xsi:type="dcterms:W3CDTF">2014-03-02T14:06:02Z</dcterms:modified>
</cp:coreProperties>
</file>