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rgbClr val="FF0000"/>
                </a:solidFill>
              </a:rPr>
              <a:t>Тест-опрос по теме «Сложное </a:t>
            </a:r>
            <a:r>
              <a:rPr lang="ru-RU" sz="4400" dirty="0" smtClean="0">
                <a:solidFill>
                  <a:srgbClr val="FF0000"/>
                </a:solidFill>
              </a:rPr>
              <a:t>и </a:t>
            </a:r>
            <a:r>
              <a:rPr lang="ru-RU" sz="4400" dirty="0" smtClean="0">
                <a:solidFill>
                  <a:srgbClr val="FF0000"/>
                </a:solidFill>
              </a:rPr>
              <a:t>простое предложения»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79296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romanUcPeriod"/>
            </a:pPr>
            <a:r>
              <a:rPr lang="ru-RU" sz="2000" b="1" dirty="0" smtClean="0"/>
              <a:t>Найдите </a:t>
            </a:r>
            <a:r>
              <a:rPr lang="ru-RU" sz="2000" b="1" dirty="0" smtClean="0"/>
              <a:t>предложения, в которых сказуемое выражено </a:t>
            </a:r>
            <a:r>
              <a:rPr lang="ru-RU" sz="2000" b="1" dirty="0" smtClean="0"/>
              <a:t>кратким(-и)прилагательным (-и).</a:t>
            </a:r>
          </a:p>
          <a:p>
            <a:pPr marL="514350" indent="-514350"/>
            <a:endParaRPr lang="ru-RU" sz="2000" b="1" dirty="0" smtClean="0"/>
          </a:p>
          <a:p>
            <a:pPr>
              <a:spcBef>
                <a:spcPts val="600"/>
              </a:spcBef>
            </a:pPr>
            <a:r>
              <a:rPr lang="ru-RU" sz="2800" dirty="0" smtClean="0"/>
              <a:t>1. На озеро опустился густой туман.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2. Спокойна вода в озере.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3. На небе появилась темная туча.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4. Вершины сосен осветили солнечные лучи.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5. Деревья засыпал белый снег.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6. Он блестит в лучах зимнего солнца.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7. Воздух в зимнем лесу свеж и чист. </a:t>
            </a:r>
          </a:p>
          <a:p>
            <a:pPr>
              <a:spcBef>
                <a:spcPts val="600"/>
              </a:spcBef>
            </a:pPr>
            <a:r>
              <a:rPr lang="ru-RU" sz="2800" dirty="0" smtClean="0"/>
              <a:t>8. Издалека слышится звонкий смех.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7715304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II. Найдите предложения, строение которых соответствует схеме</a:t>
            </a:r>
            <a:r>
              <a:rPr lang="ru-RU" sz="2400" b="1" dirty="0" smtClean="0"/>
              <a:t>: </a:t>
            </a:r>
            <a:r>
              <a:rPr lang="en-US" sz="2400" b="1" dirty="0" smtClean="0"/>
              <a:t>[_</a:t>
            </a:r>
            <a:r>
              <a:rPr lang="ru-RU" sz="2400" b="1" dirty="0" smtClean="0"/>
              <a:t> </a:t>
            </a:r>
            <a:r>
              <a:rPr lang="en-US" sz="2400" b="1" u="dbl" dirty="0" smtClean="0"/>
              <a:t>  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</a:t>
            </a:r>
            <a:r>
              <a:rPr lang="ru-RU" sz="2400" b="1" u="dbl" dirty="0" smtClean="0"/>
              <a:t>  </a:t>
            </a:r>
            <a:r>
              <a:rPr lang="en-US" sz="2400" b="1" dirty="0" smtClean="0"/>
              <a:t> ].</a:t>
            </a:r>
            <a:endParaRPr lang="ru-RU" sz="2400" b="1" dirty="0" smtClean="0"/>
          </a:p>
          <a:p>
            <a:r>
              <a:rPr lang="ru-RU" sz="2400" b="1" dirty="0" smtClean="0"/>
              <a:t>Знаки </a:t>
            </a:r>
            <a:r>
              <a:rPr lang="ru-RU" sz="2400" b="1" dirty="0" smtClean="0"/>
              <a:t>препинания не поставлены</a:t>
            </a:r>
            <a:r>
              <a:rPr lang="ru-RU" sz="2400" b="1" dirty="0" smtClean="0"/>
              <a:t>.</a:t>
            </a:r>
          </a:p>
          <a:p>
            <a:endParaRPr lang="ru-RU" sz="2400" b="1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1. Рано появилась луна и нарушила мир совы.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2. Вечернее море лежало спокойно и над ним жалобно надрывались чайки.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3. Собака села на задние лапы и девочка обняла ее за шею.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4. Гром громыхнул за краем земли и неуклюже покатился над лесом.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5. Почему сова сидит близко и не улетает?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8215370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III. </a:t>
            </a:r>
            <a:r>
              <a:rPr lang="ru-RU" sz="2000" b="1" dirty="0" smtClean="0"/>
              <a:t>Найдите предложение, соответствующее схеме</a:t>
            </a:r>
            <a:r>
              <a:rPr lang="ru-RU" sz="2000" b="1" dirty="0" smtClean="0"/>
              <a:t>:</a:t>
            </a:r>
          </a:p>
          <a:p>
            <a:r>
              <a:rPr lang="ru-RU" sz="2000" b="1" dirty="0" smtClean="0"/>
              <a:t> </a:t>
            </a:r>
            <a:r>
              <a:rPr lang="ru-RU" sz="2000" b="1" dirty="0" smtClean="0"/>
              <a:t>[     ], (     </a:t>
            </a:r>
            <a:r>
              <a:rPr lang="ru-RU" sz="2000" b="1" dirty="0" smtClean="0"/>
              <a:t>).   Знаки </a:t>
            </a:r>
            <a:r>
              <a:rPr lang="ru-RU" sz="2000" b="1" dirty="0" smtClean="0"/>
              <a:t>препинания не поставлены</a:t>
            </a:r>
            <a:r>
              <a:rPr lang="ru-RU" sz="2000" b="1" dirty="0" smtClean="0"/>
              <a:t>.</a:t>
            </a:r>
          </a:p>
          <a:p>
            <a:endParaRPr lang="ru-RU" sz="2000" b="1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1. Когда он нашел шишку и втолкнул ее в щербинку?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2. Крот ест личинки майских жуков и растения не трогает.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3. В норках поднимается шум и все кроты разбегаются.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4. Сергей узнал что этой ночью лиса утащила утенка.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5. Когда кончаются у зверюшек запасы в норах появляется голод.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14393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IV. Найдите предложение, соответствующее схеме: </a:t>
            </a:r>
            <a:endParaRPr lang="ru-RU" sz="2400" b="1" dirty="0" smtClean="0"/>
          </a:p>
          <a:p>
            <a:r>
              <a:rPr lang="ru-RU" sz="2400" b="1" dirty="0" smtClean="0"/>
              <a:t>(     </a:t>
            </a:r>
            <a:r>
              <a:rPr lang="ru-RU" sz="2400" b="1" dirty="0" smtClean="0"/>
              <a:t>), [     </a:t>
            </a:r>
            <a:r>
              <a:rPr lang="ru-RU" sz="2400" b="1" dirty="0" smtClean="0"/>
              <a:t>].</a:t>
            </a:r>
          </a:p>
          <a:p>
            <a:endParaRPr lang="ru-RU" sz="2400" b="1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1. Вчера ночью шел снег и к утру следы исчезли.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2. Когда мы пошли домой дорогу перебегал заяц.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3. Прохожие видели как перепуганная стая метнулась под крышу большого дома.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4. Степан остановился и шорох за спиной затих.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5. Где прочитал ты о повадках зверей и о жизни людей на севере?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072494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V. Найдите предложения, соответствующие схеме</a:t>
            </a:r>
            <a:r>
              <a:rPr lang="ru-RU" sz="2000" b="1" dirty="0" smtClean="0"/>
              <a:t>:</a:t>
            </a:r>
          </a:p>
          <a:p>
            <a:r>
              <a:rPr lang="ru-RU" sz="2000" b="1" dirty="0" smtClean="0"/>
              <a:t> </a:t>
            </a:r>
            <a:r>
              <a:rPr lang="ru-RU" sz="2000" b="1" dirty="0" smtClean="0"/>
              <a:t>[     ], и [     </a:t>
            </a:r>
            <a:r>
              <a:rPr lang="ru-RU" sz="2000" b="1" dirty="0" smtClean="0"/>
              <a:t>].   Знаки </a:t>
            </a:r>
            <a:r>
              <a:rPr lang="ru-RU" sz="2000" b="1" dirty="0" smtClean="0"/>
              <a:t>препинания не поставлены</a:t>
            </a:r>
            <a:r>
              <a:rPr lang="ru-RU" sz="2000" b="1" dirty="0" smtClean="0"/>
              <a:t>.</a:t>
            </a:r>
          </a:p>
          <a:p>
            <a:endParaRPr lang="ru-RU" sz="2000" b="1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1. Гулянье кончается и вся компания опять прячется под листья.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2. К сентябрю созревают семена и плоды деревьев.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3. Солнце уже садилось и мальчик тихо побрел домой.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4. Так они стояли у окна и глядели на снег. 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5. Низко стелется туман по земле и окутывает кусты.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571480"/>
            <a:ext cx="5143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 л </a:t>
            </a:r>
            <a:r>
              <a:rPr lang="ru-RU" sz="3200" b="1" dirty="0" err="1" smtClean="0"/>
              <a:t>ю</a:t>
            </a:r>
            <a:r>
              <a:rPr lang="ru-RU" sz="3200" b="1" dirty="0" smtClean="0"/>
              <a:t> ч: 	</a:t>
            </a:r>
            <a:endParaRPr lang="ru-RU" sz="3200" b="1" dirty="0" smtClean="0"/>
          </a:p>
          <a:p>
            <a:r>
              <a:rPr lang="ru-RU" sz="3200" b="1" dirty="0" smtClean="0"/>
              <a:t>I </a:t>
            </a:r>
            <a:r>
              <a:rPr lang="ru-RU" sz="3200" b="1" dirty="0" smtClean="0"/>
              <a:t>– 2, 7		</a:t>
            </a:r>
            <a:endParaRPr lang="ru-RU" sz="3200" b="1" dirty="0" smtClean="0"/>
          </a:p>
          <a:p>
            <a:r>
              <a:rPr lang="en-US" sz="3200" b="1" dirty="0" smtClean="0"/>
              <a:t>II </a:t>
            </a:r>
            <a:r>
              <a:rPr lang="en-US" sz="3200" b="1" dirty="0" smtClean="0"/>
              <a:t>– 1, </a:t>
            </a:r>
            <a:r>
              <a:rPr lang="en-US" sz="3200" b="1" dirty="0" smtClean="0"/>
              <a:t>4</a:t>
            </a:r>
            <a:endParaRPr lang="ru-RU" sz="3200" b="1" dirty="0" smtClean="0"/>
          </a:p>
          <a:p>
            <a:r>
              <a:rPr lang="en-US" sz="3200" b="1" dirty="0" smtClean="0"/>
              <a:t>III </a:t>
            </a:r>
            <a:r>
              <a:rPr lang="en-US" sz="3200" b="1" dirty="0" smtClean="0"/>
              <a:t>– 4</a:t>
            </a:r>
          </a:p>
          <a:p>
            <a:r>
              <a:rPr lang="ru-RU" sz="3200" b="1" dirty="0" smtClean="0"/>
              <a:t>IV – 2 </a:t>
            </a:r>
            <a:endParaRPr lang="ru-RU" sz="3200" b="1" dirty="0" smtClean="0"/>
          </a:p>
          <a:p>
            <a:r>
              <a:rPr lang="en-US" sz="3200" b="1" dirty="0" smtClean="0"/>
              <a:t>V </a:t>
            </a:r>
            <a:r>
              <a:rPr lang="en-US" sz="3200" b="1" dirty="0" smtClean="0"/>
              <a:t>– 1, </a:t>
            </a:r>
            <a:r>
              <a:rPr lang="en-US" sz="3200" b="1" dirty="0" smtClean="0"/>
              <a:t>3</a:t>
            </a:r>
            <a:endParaRPr lang="en-US" sz="32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</TotalTime>
  <Words>383</Words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 Тест-опрос по теме «Сложное и простое предложения»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Тест-опрос по теме «Сложное и простое предложения»</dc:title>
  <dc:creator>Dimm</dc:creator>
  <cp:lastModifiedBy>Dimm</cp:lastModifiedBy>
  <cp:revision>3</cp:revision>
  <dcterms:created xsi:type="dcterms:W3CDTF">2013-04-24T08:42:59Z</dcterms:created>
  <dcterms:modified xsi:type="dcterms:W3CDTF">2013-05-26T11:54:20Z</dcterms:modified>
</cp:coreProperties>
</file>