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0CF80-1B49-47F1-81D0-BBF16306D425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9000E2-E220-4146-B973-4FC841618DD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000E2-E220-4146-B973-4FC841618DDE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49A0-67AF-4713-8A07-CAFB65A95626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B16FD5A-E1C2-4851-8AAB-C2FFAD6C1AC8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49A0-67AF-4713-8A07-CAFB65A95626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FD5A-E1C2-4851-8AAB-C2FFAD6C1A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49A0-67AF-4713-8A07-CAFB65A95626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FD5A-E1C2-4851-8AAB-C2FFAD6C1A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49A0-67AF-4713-8A07-CAFB65A95626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FD5A-E1C2-4851-8AAB-C2FFAD6C1AC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49A0-67AF-4713-8A07-CAFB65A95626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B16FD5A-E1C2-4851-8AAB-C2FFAD6C1AC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49A0-67AF-4713-8A07-CAFB65A95626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FD5A-E1C2-4851-8AAB-C2FFAD6C1AC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49A0-67AF-4713-8A07-CAFB65A95626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FD5A-E1C2-4851-8AAB-C2FFAD6C1AC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49A0-67AF-4713-8A07-CAFB65A95626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FD5A-E1C2-4851-8AAB-C2FFAD6C1A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49A0-67AF-4713-8A07-CAFB65A95626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FD5A-E1C2-4851-8AAB-C2FFAD6C1A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49A0-67AF-4713-8A07-CAFB65A95626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FD5A-E1C2-4851-8AAB-C2FFAD6C1AC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849A0-67AF-4713-8A07-CAFB65A95626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B16FD5A-E1C2-4851-8AAB-C2FFAD6C1AC8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9849A0-67AF-4713-8A07-CAFB65A95626}" type="datetimeFigureOut">
              <a:rPr lang="ru-RU" smtClean="0"/>
              <a:t>19.03.2013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B16FD5A-E1C2-4851-8AAB-C2FFAD6C1A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Знаки дорожного движения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143248"/>
            <a:ext cx="4333884" cy="325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Знаки сервиса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29038" cy="4572000"/>
          </a:xfrm>
        </p:spPr>
        <p:txBody>
          <a:bodyPr/>
          <a:lstStyle/>
          <a:p>
            <a:r>
              <a:rPr lang="ru-RU" dirty="0" smtClean="0"/>
              <a:t>информируют о расположении соответствующих объектов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285860"/>
            <a:ext cx="1471621" cy="233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4000504"/>
            <a:ext cx="1471621" cy="233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3929066"/>
            <a:ext cx="1428760" cy="227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2000" y="1214422"/>
            <a:ext cx="1257307" cy="1998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Знаки дополнительной информации (таблички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014790" cy="4572000"/>
          </a:xfrm>
        </p:spPr>
        <p:txBody>
          <a:bodyPr/>
          <a:lstStyle/>
          <a:p>
            <a:r>
              <a:rPr lang="ru-RU" dirty="0" smtClean="0"/>
              <a:t> уточняют или ограничивают действие знаков, с которыми они применены.</a:t>
            </a:r>
            <a:endParaRPr lang="ru-RU" dirty="0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785926"/>
            <a:ext cx="1021562" cy="523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785926"/>
            <a:ext cx="666754" cy="1300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3643314"/>
            <a:ext cx="595316" cy="116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86314" y="2857496"/>
            <a:ext cx="1119194" cy="587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00562" y="4071942"/>
            <a:ext cx="1328745" cy="681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Дорожные знаки подразделяются на: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1.Предупреждающие </a:t>
            </a:r>
            <a:r>
              <a:rPr lang="ru-RU" dirty="0" smtClean="0"/>
              <a:t>знаки </a:t>
            </a:r>
          </a:p>
          <a:p>
            <a:pPr>
              <a:buNone/>
            </a:pPr>
            <a:r>
              <a:rPr lang="ru-RU" dirty="0" smtClean="0"/>
              <a:t>2. Знаки приоритета </a:t>
            </a:r>
          </a:p>
          <a:p>
            <a:pPr>
              <a:buNone/>
            </a:pPr>
            <a:r>
              <a:rPr lang="ru-RU" dirty="0" smtClean="0"/>
              <a:t>3. Запрещающие знаки </a:t>
            </a:r>
          </a:p>
          <a:p>
            <a:pPr>
              <a:buNone/>
            </a:pPr>
            <a:r>
              <a:rPr lang="ru-RU" dirty="0" smtClean="0"/>
              <a:t>4. Предписывающие знаки </a:t>
            </a:r>
          </a:p>
          <a:p>
            <a:pPr>
              <a:buNone/>
            </a:pPr>
            <a:r>
              <a:rPr lang="ru-RU" dirty="0" smtClean="0"/>
              <a:t>5. Знаки особых предписаний </a:t>
            </a:r>
          </a:p>
          <a:p>
            <a:pPr>
              <a:buNone/>
            </a:pPr>
            <a:r>
              <a:rPr lang="ru-RU" dirty="0" smtClean="0"/>
              <a:t>6. Информационные знаки </a:t>
            </a:r>
          </a:p>
          <a:p>
            <a:pPr>
              <a:buNone/>
            </a:pPr>
            <a:r>
              <a:rPr lang="ru-RU" dirty="0" smtClean="0"/>
              <a:t>7. Знаки сервиса </a:t>
            </a:r>
          </a:p>
          <a:p>
            <a:pPr>
              <a:buNone/>
            </a:pPr>
            <a:r>
              <a:rPr lang="ru-RU" dirty="0" smtClean="0"/>
              <a:t>8. Знаки дополнительной информации (таблички)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Предупреждающие знаки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2357430"/>
            <a:ext cx="5157798" cy="6481794"/>
          </a:xfrm>
        </p:spPr>
        <p:txBody>
          <a:bodyPr>
            <a:normAutofit/>
          </a:bodyPr>
          <a:lstStyle/>
          <a:p>
            <a:r>
              <a:rPr lang="ru-RU" dirty="0" smtClean="0"/>
              <a:t>информирующие водителя о приближении к участку дороги, на котором участник движения подвергается какой-либо опасности, для защиты от которой требуется принятие определённых мер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643050"/>
            <a:ext cx="16287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357562"/>
            <a:ext cx="16287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86644" y="3071810"/>
            <a:ext cx="16192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4786322"/>
            <a:ext cx="1785950" cy="1653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Предупреждающие знаки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371980" cy="569597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России большинство знаков треугольной формы, углом вверх. Фон знаков — белый, на нём нанесены чёрные рисунки, символизирующие опасный фактор, и красная окантовка. Они устанавливаются за 100—150 м до опасного участка в населённых пунктах, или 150—300 м вне населённых пунктов.</a:t>
            </a:r>
          </a:p>
          <a:p>
            <a:r>
              <a:rPr lang="ru-RU" dirty="0" smtClean="0"/>
              <a:t>В случае, если расстояние до опасного участка иное, знаки устанавливаются вместе с дополнительными табличками.</a:t>
            </a:r>
          </a:p>
          <a:p>
            <a:r>
              <a:rPr lang="ru-RU" dirty="0" smtClean="0"/>
              <a:t>Также знаки 1.1, 1.2, 1.9, 1.10, 1.23 и 1.25 устанавливаются повторно за 50 м до опасного участка, а знаки 1.23 и 1.25 в населённых пунктах — непосредственно перед опасным участком.</a:t>
            </a:r>
          </a:p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500174"/>
            <a:ext cx="1214446" cy="1052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1500174"/>
            <a:ext cx="1153996" cy="1000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2786058"/>
            <a:ext cx="1290645" cy="11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2786058"/>
            <a:ext cx="1192463" cy="1033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72132" y="4214818"/>
            <a:ext cx="1219207" cy="1060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92" y="4214818"/>
            <a:ext cx="1204919" cy="1047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Знаки приоритета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443418" cy="4572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Регулируют порядок проезда перекрёстков и узких мест на дорогах. Бывают разной формы, однако знаки 2.1, 2.2, 2.4 и 2.5 не имеют аналогов, что значительно облегчает распознавание этих знаков с любой точки на дороге и определение преимущества того или иного направления движения. Знаки «уступите дорогу» и «движение без остановки запрещено» одинаковы как в стандартах, соответствующих Венской конвенции, так и в американском стандарте.</a:t>
            </a:r>
          </a:p>
          <a:p>
            <a:r>
              <a:rPr lang="ru-RU" dirty="0" smtClean="0"/>
              <a:t> Работающие светофоры и регулировщики отменяют действие знаков приоритета.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35729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135729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2928934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16" y="442913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214942" y="2928934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14942" y="450057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Запрещающие знаки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871914" cy="45720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Форма — круглая, фон — белый, цвет рисунков — чёрный. Вводят или отменяют определенные ограничения в движении. Действие знаков начинается непосредственно с того места, где они установлены, на ту сторону проезжей части, на которой они установлены и распространяют свое действие до первого перекрестка или до конца населенного пункта.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57161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157161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43504" y="300037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300037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457200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Предписывающие знаки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800476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Форма — круглая, фон — синий, рисунки — белые. Предписывают участникам дорожного движения определённые действия, например направление поворотов.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714488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714488"/>
            <a:ext cx="976318" cy="976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4143380"/>
            <a:ext cx="981080" cy="98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4143380"/>
            <a:ext cx="976318" cy="976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2857496"/>
            <a:ext cx="1000132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40" y="2857496"/>
            <a:ext cx="981080" cy="98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Знаки особых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предписаний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300410" cy="4572000"/>
          </a:xfrm>
        </p:spPr>
        <p:txBody>
          <a:bodyPr/>
          <a:lstStyle/>
          <a:p>
            <a:r>
              <a:rPr lang="ru-RU" dirty="0" smtClean="0"/>
              <a:t>вводят или отменяют определенные режимы движения.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714488"/>
            <a:ext cx="1328745" cy="1771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1714488"/>
            <a:ext cx="1357322" cy="180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4000504"/>
            <a:ext cx="2175283" cy="690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28" y="5214950"/>
            <a:ext cx="1950253" cy="619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43636" y="4286256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71934" y="4357694"/>
            <a:ext cx="1214446" cy="1372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Информационные знаки 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943352" cy="45720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Информационные знаки информируют о расположении населенных пунктов и других объектов, а также об установленных или о рекомендуемых режимах движения.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428736"/>
            <a:ext cx="1481144" cy="2183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2500306"/>
            <a:ext cx="971555" cy="971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4429132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91</TotalTime>
  <Words>403</Words>
  <Application>Microsoft Office PowerPoint</Application>
  <PresentationFormat>Экран (4:3)</PresentationFormat>
  <Paragraphs>34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Знаки дорожного движения</vt:lpstr>
      <vt:lpstr>Дорожные знаки подразделяются на:</vt:lpstr>
      <vt:lpstr>Предупреждающие знаки</vt:lpstr>
      <vt:lpstr>Предупреждающие знаки</vt:lpstr>
      <vt:lpstr>Знаки приоритета</vt:lpstr>
      <vt:lpstr>Запрещающие знаки</vt:lpstr>
      <vt:lpstr>Предписывающие знаки </vt:lpstr>
      <vt:lpstr>Знаки особых предписаний</vt:lpstr>
      <vt:lpstr>Информационные знаки </vt:lpstr>
      <vt:lpstr>Знаки сервиса </vt:lpstr>
      <vt:lpstr>Знаки дополнительной информации (таблички)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Знаки дорожного движения</dc:title>
  <dc:creator>Виктория</dc:creator>
  <cp:lastModifiedBy>Виктория</cp:lastModifiedBy>
  <cp:revision>10</cp:revision>
  <dcterms:created xsi:type="dcterms:W3CDTF">2013-03-19T16:21:30Z</dcterms:created>
  <dcterms:modified xsi:type="dcterms:W3CDTF">2013-03-19T17:52:35Z</dcterms:modified>
</cp:coreProperties>
</file>