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94660"/>
  </p:normalViewPr>
  <p:slideViewPr>
    <p:cSldViewPr>
      <p:cViewPr varScale="1">
        <p:scale>
          <a:sx n="39" d="100"/>
          <a:sy n="39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56356"/>
            <a:ext cx="9119762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03858"/>
            <a:ext cx="7627132" cy="95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" y="4221089"/>
            <a:ext cx="9145016" cy="108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" y="5517232"/>
            <a:ext cx="761612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2" y="5984471"/>
            <a:ext cx="3917394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49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6" y="2204864"/>
            <a:ext cx="864096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379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valya3217</dc:creator>
  <cp:lastModifiedBy>PC</cp:lastModifiedBy>
  <cp:revision>3</cp:revision>
  <dcterms:created xsi:type="dcterms:W3CDTF">2013-11-21T18:54:40Z</dcterms:created>
  <dcterms:modified xsi:type="dcterms:W3CDTF">2013-11-21T19:25:51Z</dcterms:modified>
</cp:coreProperties>
</file>