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3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gif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2393A-E1B5-4175-8EB1-83DD7CBA1A30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DE39900-034F-460D-A84F-B32ADBCC158A}">
      <dgm:prSet phldrT="[Текст]"/>
      <dgm:spPr/>
      <dgm:t>
        <a:bodyPr/>
        <a:lstStyle/>
        <a:p>
          <a:r>
            <a:rPr lang="ru-RU" b="1" dirty="0" smtClean="0"/>
            <a:t>   1. «И что им, как всем  людям, не  живется?»</a:t>
          </a:r>
          <a:endParaRPr lang="ru-RU" b="1" dirty="0"/>
        </a:p>
      </dgm:t>
    </dgm:pt>
    <dgm:pt modelId="{121E3640-9044-4EF2-BC06-C78A218DFB66}" type="parTrans" cxnId="{BF49B0B9-A85E-47F3-B14E-09B5F194E82D}">
      <dgm:prSet/>
      <dgm:spPr/>
      <dgm:t>
        <a:bodyPr/>
        <a:lstStyle/>
        <a:p>
          <a:endParaRPr lang="ru-RU"/>
        </a:p>
      </dgm:t>
    </dgm:pt>
    <dgm:pt modelId="{9FE11ADB-BD97-4A52-90F2-C505ECCD7705}" type="sibTrans" cxnId="{BF49B0B9-A85E-47F3-B14E-09B5F194E82D}">
      <dgm:prSet/>
      <dgm:spPr/>
      <dgm:t>
        <a:bodyPr/>
        <a:lstStyle/>
        <a:p>
          <a:endParaRPr lang="ru-RU"/>
        </a:p>
      </dgm:t>
    </dgm:pt>
    <dgm:pt modelId="{C364509D-7A70-4044-B626-A4430984DD37}">
      <dgm:prSet phldrT="[Текст]"/>
      <dgm:spPr/>
      <dgm:t>
        <a:bodyPr/>
        <a:lstStyle/>
        <a:p>
          <a:r>
            <a:rPr lang="ru-RU" b="1" dirty="0" smtClean="0"/>
            <a:t>    2.</a:t>
          </a:r>
          <a:r>
            <a:rPr lang="ru-RU" dirty="0" smtClean="0"/>
            <a:t> </a:t>
          </a:r>
          <a:r>
            <a:rPr lang="ru-RU" b="1" dirty="0" smtClean="0"/>
            <a:t>Кто виноват?</a:t>
          </a:r>
          <a:endParaRPr lang="ru-RU" b="1" dirty="0"/>
        </a:p>
      </dgm:t>
    </dgm:pt>
    <dgm:pt modelId="{DFEF61B9-BEAE-4E5F-86F6-54EDB86DAA25}" type="parTrans" cxnId="{316E25AF-1713-4F93-BAAA-E2F466ABA900}">
      <dgm:prSet/>
      <dgm:spPr/>
      <dgm:t>
        <a:bodyPr/>
        <a:lstStyle/>
        <a:p>
          <a:endParaRPr lang="ru-RU"/>
        </a:p>
      </dgm:t>
    </dgm:pt>
    <dgm:pt modelId="{6B8DD97F-7955-465D-B4B2-804080FA0442}" type="sibTrans" cxnId="{316E25AF-1713-4F93-BAAA-E2F466ABA900}">
      <dgm:prSet/>
      <dgm:spPr/>
      <dgm:t>
        <a:bodyPr/>
        <a:lstStyle/>
        <a:p>
          <a:endParaRPr lang="ru-RU"/>
        </a:p>
      </dgm:t>
    </dgm:pt>
    <dgm:pt modelId="{FEB9AC1D-4B2E-4563-A6FB-296915E4F67C}">
      <dgm:prSet phldrT="[Текст]"/>
      <dgm:spPr/>
      <dgm:t>
        <a:bodyPr/>
        <a:lstStyle/>
        <a:p>
          <a:r>
            <a:rPr lang="ru-RU" b="1" dirty="0" smtClean="0"/>
            <a:t>3. Что делать?</a:t>
          </a:r>
          <a:endParaRPr lang="ru-RU" b="1" dirty="0"/>
        </a:p>
      </dgm:t>
    </dgm:pt>
    <dgm:pt modelId="{6B1F06B8-0E1C-4DA9-9F7B-2EE4AE60270D}" type="parTrans" cxnId="{6800A394-FB4B-4F0A-982A-3927BE30CF18}">
      <dgm:prSet/>
      <dgm:spPr/>
      <dgm:t>
        <a:bodyPr/>
        <a:lstStyle/>
        <a:p>
          <a:endParaRPr lang="ru-RU"/>
        </a:p>
      </dgm:t>
    </dgm:pt>
    <dgm:pt modelId="{1B80F021-CEC7-4BE1-8A2D-CE04321DD43F}" type="sibTrans" cxnId="{6800A394-FB4B-4F0A-982A-3927BE30CF18}">
      <dgm:prSet/>
      <dgm:spPr/>
      <dgm:t>
        <a:bodyPr/>
        <a:lstStyle/>
        <a:p>
          <a:endParaRPr lang="ru-RU"/>
        </a:p>
      </dgm:t>
    </dgm:pt>
    <dgm:pt modelId="{2342B6FA-2082-4C8F-BA64-47479EEE64C6}" type="pres">
      <dgm:prSet presAssocID="{9922393A-E1B5-4175-8EB1-83DD7CBA1A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4CD6E-C15D-461F-8E63-E36D53F46C4F}" type="pres">
      <dgm:prSet presAssocID="{9922393A-E1B5-4175-8EB1-83DD7CBA1A30}" presName="dummyMaxCanvas" presStyleCnt="0">
        <dgm:presLayoutVars/>
      </dgm:prSet>
      <dgm:spPr/>
    </dgm:pt>
    <dgm:pt modelId="{65B85C77-D52E-4CE8-AB5A-5A661C34096A}" type="pres">
      <dgm:prSet presAssocID="{9922393A-E1B5-4175-8EB1-83DD7CBA1A3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53544-2716-4FB4-B0DE-79F65C4B6C52}" type="pres">
      <dgm:prSet presAssocID="{9922393A-E1B5-4175-8EB1-83DD7CBA1A30}" presName="ThreeNodes_2" presStyleLbl="node1" presStyleIdx="1" presStyleCnt="3" custLinFactNeighborX="74" custLinFactNeighborY="-1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E224C-0B61-4F27-A262-ADCB6924A3DC}" type="pres">
      <dgm:prSet presAssocID="{9922393A-E1B5-4175-8EB1-83DD7CBA1A3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180C3-541A-4500-AF10-C96608CA7995}" type="pres">
      <dgm:prSet presAssocID="{9922393A-E1B5-4175-8EB1-83DD7CBA1A3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E6AAD-5168-45F9-BA28-6BF3C4FE520E}" type="pres">
      <dgm:prSet presAssocID="{9922393A-E1B5-4175-8EB1-83DD7CBA1A3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BB8FE-5330-4A85-A4CB-FC2D49148734}" type="pres">
      <dgm:prSet presAssocID="{9922393A-E1B5-4175-8EB1-83DD7CBA1A3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34598-C7B4-4CC9-BD23-878144FEC4AE}" type="pres">
      <dgm:prSet presAssocID="{9922393A-E1B5-4175-8EB1-83DD7CBA1A3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B4658-B065-4836-BD25-3EC3098FA50D}" type="pres">
      <dgm:prSet presAssocID="{9922393A-E1B5-4175-8EB1-83DD7CBA1A3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E25AF-1713-4F93-BAAA-E2F466ABA900}" srcId="{9922393A-E1B5-4175-8EB1-83DD7CBA1A30}" destId="{C364509D-7A70-4044-B626-A4430984DD37}" srcOrd="1" destOrd="0" parTransId="{DFEF61B9-BEAE-4E5F-86F6-54EDB86DAA25}" sibTransId="{6B8DD97F-7955-465D-B4B2-804080FA0442}"/>
    <dgm:cxn modelId="{54C8F0E5-8269-45A9-9B2F-07CEB18B6A21}" type="presOf" srcId="{EDE39900-034F-460D-A84F-B32ADBCC158A}" destId="{65B85C77-D52E-4CE8-AB5A-5A661C34096A}" srcOrd="0" destOrd="0" presId="urn:microsoft.com/office/officeart/2005/8/layout/vProcess5"/>
    <dgm:cxn modelId="{5BD88078-6DBD-4EA6-8E50-86DDEE62F5D9}" type="presOf" srcId="{FEB9AC1D-4B2E-4563-A6FB-296915E4F67C}" destId="{8A6B4658-B065-4836-BD25-3EC3098FA50D}" srcOrd="1" destOrd="0" presId="urn:microsoft.com/office/officeart/2005/8/layout/vProcess5"/>
    <dgm:cxn modelId="{5598E3AA-6351-43F1-A2C1-A0710DDC964B}" type="presOf" srcId="{C364509D-7A70-4044-B626-A4430984DD37}" destId="{F1134598-C7B4-4CC9-BD23-878144FEC4AE}" srcOrd="1" destOrd="0" presId="urn:microsoft.com/office/officeart/2005/8/layout/vProcess5"/>
    <dgm:cxn modelId="{75E53EF1-83DF-4356-BD9B-8D248E87571D}" type="presOf" srcId="{9FE11ADB-BD97-4A52-90F2-C505ECCD7705}" destId="{ADF180C3-541A-4500-AF10-C96608CA7995}" srcOrd="0" destOrd="0" presId="urn:microsoft.com/office/officeart/2005/8/layout/vProcess5"/>
    <dgm:cxn modelId="{5DA228E2-6611-4C27-9159-89B1E506295F}" type="presOf" srcId="{C364509D-7A70-4044-B626-A4430984DD37}" destId="{63E53544-2716-4FB4-B0DE-79F65C4B6C52}" srcOrd="0" destOrd="0" presId="urn:microsoft.com/office/officeart/2005/8/layout/vProcess5"/>
    <dgm:cxn modelId="{3F2C5001-CD98-4307-94E0-C72B55E81AF3}" type="presOf" srcId="{6B8DD97F-7955-465D-B4B2-804080FA0442}" destId="{CC1E6AAD-5168-45F9-BA28-6BF3C4FE520E}" srcOrd="0" destOrd="0" presId="urn:microsoft.com/office/officeart/2005/8/layout/vProcess5"/>
    <dgm:cxn modelId="{F6F462F4-EB65-4EB7-972D-606AF487DD79}" type="presOf" srcId="{9922393A-E1B5-4175-8EB1-83DD7CBA1A30}" destId="{2342B6FA-2082-4C8F-BA64-47479EEE64C6}" srcOrd="0" destOrd="0" presId="urn:microsoft.com/office/officeart/2005/8/layout/vProcess5"/>
    <dgm:cxn modelId="{BF49B0B9-A85E-47F3-B14E-09B5F194E82D}" srcId="{9922393A-E1B5-4175-8EB1-83DD7CBA1A30}" destId="{EDE39900-034F-460D-A84F-B32ADBCC158A}" srcOrd="0" destOrd="0" parTransId="{121E3640-9044-4EF2-BC06-C78A218DFB66}" sibTransId="{9FE11ADB-BD97-4A52-90F2-C505ECCD7705}"/>
    <dgm:cxn modelId="{6800A394-FB4B-4F0A-982A-3927BE30CF18}" srcId="{9922393A-E1B5-4175-8EB1-83DD7CBA1A30}" destId="{FEB9AC1D-4B2E-4563-A6FB-296915E4F67C}" srcOrd="2" destOrd="0" parTransId="{6B1F06B8-0E1C-4DA9-9F7B-2EE4AE60270D}" sibTransId="{1B80F021-CEC7-4BE1-8A2D-CE04321DD43F}"/>
    <dgm:cxn modelId="{337202BC-4C37-489B-85D1-23B4A9E8AA86}" type="presOf" srcId="{FEB9AC1D-4B2E-4563-A6FB-296915E4F67C}" destId="{AB4E224C-0B61-4F27-A262-ADCB6924A3DC}" srcOrd="0" destOrd="0" presId="urn:microsoft.com/office/officeart/2005/8/layout/vProcess5"/>
    <dgm:cxn modelId="{FCA81ACE-1D32-477E-96FB-99753F452B3A}" type="presOf" srcId="{EDE39900-034F-460D-A84F-B32ADBCC158A}" destId="{33EBB8FE-5330-4A85-A4CB-FC2D49148734}" srcOrd="1" destOrd="0" presId="urn:microsoft.com/office/officeart/2005/8/layout/vProcess5"/>
    <dgm:cxn modelId="{33F3D727-043C-4E84-8F9C-4E036FE51EAA}" type="presParOf" srcId="{2342B6FA-2082-4C8F-BA64-47479EEE64C6}" destId="{7A74CD6E-C15D-461F-8E63-E36D53F46C4F}" srcOrd="0" destOrd="0" presId="urn:microsoft.com/office/officeart/2005/8/layout/vProcess5"/>
    <dgm:cxn modelId="{EBDC0B04-E3D0-4119-BAC0-099578317A98}" type="presParOf" srcId="{2342B6FA-2082-4C8F-BA64-47479EEE64C6}" destId="{65B85C77-D52E-4CE8-AB5A-5A661C34096A}" srcOrd="1" destOrd="0" presId="urn:microsoft.com/office/officeart/2005/8/layout/vProcess5"/>
    <dgm:cxn modelId="{25169BF2-2301-4E2B-9E11-20DE8EB047A5}" type="presParOf" srcId="{2342B6FA-2082-4C8F-BA64-47479EEE64C6}" destId="{63E53544-2716-4FB4-B0DE-79F65C4B6C52}" srcOrd="2" destOrd="0" presId="urn:microsoft.com/office/officeart/2005/8/layout/vProcess5"/>
    <dgm:cxn modelId="{0A256C26-AC21-4CAF-9AE7-5D1E2E24A7B9}" type="presParOf" srcId="{2342B6FA-2082-4C8F-BA64-47479EEE64C6}" destId="{AB4E224C-0B61-4F27-A262-ADCB6924A3DC}" srcOrd="3" destOrd="0" presId="urn:microsoft.com/office/officeart/2005/8/layout/vProcess5"/>
    <dgm:cxn modelId="{A420E2C8-27B9-44A6-87C6-ACF98785EA12}" type="presParOf" srcId="{2342B6FA-2082-4C8F-BA64-47479EEE64C6}" destId="{ADF180C3-541A-4500-AF10-C96608CA7995}" srcOrd="4" destOrd="0" presId="urn:microsoft.com/office/officeart/2005/8/layout/vProcess5"/>
    <dgm:cxn modelId="{06F6DBFD-8C92-4E2A-BD5D-39623ADC79E5}" type="presParOf" srcId="{2342B6FA-2082-4C8F-BA64-47479EEE64C6}" destId="{CC1E6AAD-5168-45F9-BA28-6BF3C4FE520E}" srcOrd="5" destOrd="0" presId="urn:microsoft.com/office/officeart/2005/8/layout/vProcess5"/>
    <dgm:cxn modelId="{E4283BB4-15FC-4E53-B24C-1C1729D9D5D0}" type="presParOf" srcId="{2342B6FA-2082-4C8F-BA64-47479EEE64C6}" destId="{33EBB8FE-5330-4A85-A4CB-FC2D49148734}" srcOrd="6" destOrd="0" presId="urn:microsoft.com/office/officeart/2005/8/layout/vProcess5"/>
    <dgm:cxn modelId="{F027EF5A-E9F0-4C10-A7CA-CF402C6A69F7}" type="presParOf" srcId="{2342B6FA-2082-4C8F-BA64-47479EEE64C6}" destId="{F1134598-C7B4-4CC9-BD23-878144FEC4AE}" srcOrd="7" destOrd="0" presId="urn:microsoft.com/office/officeart/2005/8/layout/vProcess5"/>
    <dgm:cxn modelId="{03CB8FBB-2733-4F1A-9A5D-179C914E4FF3}" type="presParOf" srcId="{2342B6FA-2082-4C8F-BA64-47479EEE64C6}" destId="{8A6B4658-B065-4836-BD25-3EC3098FA50D}" srcOrd="8" destOrd="0" presId="urn:microsoft.com/office/officeart/2005/8/layout/vProcess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169727-F8A2-45C5-89E7-673FA889D97F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0546073E-4C7E-4750-BB68-A2093A8205C3}">
      <dgm:prSet phldrT="[Текст]" custT="1"/>
      <dgm:spPr/>
      <dgm:t>
        <a:bodyPr/>
        <a:lstStyle/>
        <a:p>
          <a:r>
            <a:rPr lang="ru-RU" sz="4800" b="1" dirty="0" smtClean="0">
              <a:solidFill>
                <a:schemeClr val="bg1"/>
              </a:solidFill>
            </a:rPr>
            <a:t>семья</a:t>
          </a:r>
          <a:endParaRPr lang="ru-RU" sz="4800" b="1" dirty="0">
            <a:solidFill>
              <a:schemeClr val="bg1"/>
            </a:solidFill>
          </a:endParaRPr>
        </a:p>
      </dgm:t>
    </dgm:pt>
    <dgm:pt modelId="{9EFADDF3-6E5D-4BD2-B664-1059D25369C1}" type="parTrans" cxnId="{1E7D113E-FA31-454C-A834-48C7767F33C9}">
      <dgm:prSet/>
      <dgm:spPr/>
      <dgm:t>
        <a:bodyPr/>
        <a:lstStyle/>
        <a:p>
          <a:endParaRPr lang="ru-RU"/>
        </a:p>
      </dgm:t>
    </dgm:pt>
    <dgm:pt modelId="{08F1F9A4-FFF5-450A-93EA-16DE3CBEDF00}" type="sibTrans" cxnId="{1E7D113E-FA31-454C-A834-48C7767F33C9}">
      <dgm:prSet/>
      <dgm:spPr/>
      <dgm:t>
        <a:bodyPr/>
        <a:lstStyle/>
        <a:p>
          <a:endParaRPr lang="ru-RU"/>
        </a:p>
      </dgm:t>
    </dgm:pt>
    <dgm:pt modelId="{EA23BEA2-F7A5-4442-98C9-CC474E662BE7}">
      <dgm:prSet phldrT="[Текст]" custT="1"/>
      <dgm:spPr/>
      <dgm:t>
        <a:bodyPr/>
        <a:lstStyle/>
        <a:p>
          <a:r>
            <a:rPr lang="ru-RU" sz="3600" b="1" smtClean="0"/>
            <a:t>  </a:t>
          </a:r>
          <a:endParaRPr lang="ru-RU" sz="3600" b="1" dirty="0"/>
        </a:p>
      </dgm:t>
    </dgm:pt>
    <dgm:pt modelId="{F59F77FC-0ACD-4F99-BC6A-865CDF14FB7E}" type="parTrans" cxnId="{5D83D069-69E8-4A69-9ACD-2FDDFA001F52}">
      <dgm:prSet/>
      <dgm:spPr/>
      <dgm:t>
        <a:bodyPr/>
        <a:lstStyle/>
        <a:p>
          <a:endParaRPr lang="ru-RU"/>
        </a:p>
      </dgm:t>
    </dgm:pt>
    <dgm:pt modelId="{5CB4F1B7-6A8E-4EEF-970A-582C17333B33}" type="sibTrans" cxnId="{5D83D069-69E8-4A69-9ACD-2FDDFA001F52}">
      <dgm:prSet/>
      <dgm:spPr/>
      <dgm:t>
        <a:bodyPr/>
        <a:lstStyle/>
        <a:p>
          <a:endParaRPr lang="ru-RU"/>
        </a:p>
      </dgm:t>
    </dgm:pt>
    <dgm:pt modelId="{BF4E7B09-793C-414B-B725-AF09BDAF5ED6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BACAA00-621F-4852-AF56-C5F8896B0802}" type="parTrans" cxnId="{F8AF1022-F02B-4039-B626-4502B6203F9B}">
      <dgm:prSet/>
      <dgm:spPr/>
      <dgm:t>
        <a:bodyPr/>
        <a:lstStyle/>
        <a:p>
          <a:endParaRPr lang="ru-RU"/>
        </a:p>
      </dgm:t>
    </dgm:pt>
    <dgm:pt modelId="{D98E0E7F-FA65-43A2-A8EA-E6BEF4025F5D}" type="sibTrans" cxnId="{F8AF1022-F02B-4039-B626-4502B6203F9B}">
      <dgm:prSet/>
      <dgm:spPr/>
      <dgm:t>
        <a:bodyPr/>
        <a:lstStyle/>
        <a:p>
          <a:endParaRPr lang="ru-RU"/>
        </a:p>
      </dgm:t>
    </dgm:pt>
    <dgm:pt modelId="{4382C8CA-685A-4E66-991E-95B010F2C630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3B4CAEA-C1E6-4193-AAAF-4FF154501E79}" type="parTrans" cxnId="{C15BB298-EA7D-45D6-8888-A2F93E79BB92}">
      <dgm:prSet/>
      <dgm:spPr/>
      <dgm:t>
        <a:bodyPr/>
        <a:lstStyle/>
        <a:p>
          <a:endParaRPr lang="ru-RU"/>
        </a:p>
      </dgm:t>
    </dgm:pt>
    <dgm:pt modelId="{0FF7EB93-0F19-480E-8018-4076AE9034D8}" type="sibTrans" cxnId="{C15BB298-EA7D-45D6-8888-A2F93E79BB92}">
      <dgm:prSet/>
      <dgm:spPr/>
      <dgm:t>
        <a:bodyPr/>
        <a:lstStyle/>
        <a:p>
          <a:endParaRPr lang="ru-RU"/>
        </a:p>
      </dgm:t>
    </dgm:pt>
    <dgm:pt modelId="{458CE109-06DF-4FF5-BB28-52964CE8DEAE}" type="pres">
      <dgm:prSet presAssocID="{EB169727-F8A2-45C5-89E7-673FA889D97F}" presName="compositeShape" presStyleCnt="0">
        <dgm:presLayoutVars>
          <dgm:chMax val="7"/>
          <dgm:dir/>
          <dgm:resizeHandles val="exact"/>
        </dgm:presLayoutVars>
      </dgm:prSet>
      <dgm:spPr/>
    </dgm:pt>
    <dgm:pt modelId="{BF934A7B-9261-4966-AB1A-692944B4837E}" type="pres">
      <dgm:prSet presAssocID="{0546073E-4C7E-4750-BB68-A2093A8205C3}" presName="circ1" presStyleLbl="vennNode1" presStyleIdx="0" presStyleCnt="4" custScaleX="119947" custLinFactNeighborX="2531" custLinFactNeighborY="-3378"/>
      <dgm:spPr/>
      <dgm:t>
        <a:bodyPr/>
        <a:lstStyle/>
        <a:p>
          <a:endParaRPr lang="ru-RU"/>
        </a:p>
      </dgm:t>
    </dgm:pt>
    <dgm:pt modelId="{E7DB7216-7B84-4518-AE66-059C67AFF5BA}" type="pres">
      <dgm:prSet presAssocID="{0546073E-4C7E-4750-BB68-A2093A8205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F7AE8-A3A6-40F1-B332-6603C2EA2219}" type="pres">
      <dgm:prSet presAssocID="{EA23BEA2-F7A5-4442-98C9-CC474E662BE7}" presName="circ2" presStyleLbl="vennNode1" presStyleIdx="1" presStyleCnt="4" custScaleX="132889" custLinFactNeighborX="2775" custLinFactNeighborY="-478"/>
      <dgm:spPr/>
      <dgm:t>
        <a:bodyPr/>
        <a:lstStyle/>
        <a:p>
          <a:endParaRPr lang="ru-RU"/>
        </a:p>
      </dgm:t>
    </dgm:pt>
    <dgm:pt modelId="{278FBB30-B8CA-40C2-BBBD-29B9AA36B2D7}" type="pres">
      <dgm:prSet presAssocID="{EA23BEA2-F7A5-4442-98C9-CC474E662BE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D57A2-F3DA-4421-8048-3C3C8DA42551}" type="pres">
      <dgm:prSet presAssocID="{BF4E7B09-793C-414B-B725-AF09BDAF5ED6}" presName="circ3" presStyleLbl="vennNode1" presStyleIdx="2" presStyleCnt="4" custScaleX="120122"/>
      <dgm:spPr/>
      <dgm:t>
        <a:bodyPr/>
        <a:lstStyle/>
        <a:p>
          <a:endParaRPr lang="ru-RU"/>
        </a:p>
      </dgm:t>
    </dgm:pt>
    <dgm:pt modelId="{C0FBDCE7-57D1-44E7-AEC2-E55D250E4F5C}" type="pres">
      <dgm:prSet presAssocID="{BF4E7B09-793C-414B-B725-AF09BDAF5E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F8CD0-FBBD-457F-AF0E-93786D335F65}" type="pres">
      <dgm:prSet presAssocID="{4382C8CA-685A-4E66-991E-95B010F2C630}" presName="circ4" presStyleLbl="vennNode1" presStyleIdx="3" presStyleCnt="4" custScaleX="125445" custScaleY="100955"/>
      <dgm:spPr/>
      <dgm:t>
        <a:bodyPr/>
        <a:lstStyle/>
        <a:p>
          <a:endParaRPr lang="ru-RU"/>
        </a:p>
      </dgm:t>
    </dgm:pt>
    <dgm:pt modelId="{199A97CF-E927-4655-862F-3E4DBE91602B}" type="pres">
      <dgm:prSet presAssocID="{4382C8CA-685A-4E66-991E-95B010F2C63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BB298-EA7D-45D6-8888-A2F93E79BB92}" srcId="{EB169727-F8A2-45C5-89E7-673FA889D97F}" destId="{4382C8CA-685A-4E66-991E-95B010F2C630}" srcOrd="3" destOrd="0" parTransId="{13B4CAEA-C1E6-4193-AAAF-4FF154501E79}" sibTransId="{0FF7EB93-0F19-480E-8018-4076AE9034D8}"/>
    <dgm:cxn modelId="{1E7D113E-FA31-454C-A834-48C7767F33C9}" srcId="{EB169727-F8A2-45C5-89E7-673FA889D97F}" destId="{0546073E-4C7E-4750-BB68-A2093A8205C3}" srcOrd="0" destOrd="0" parTransId="{9EFADDF3-6E5D-4BD2-B664-1059D25369C1}" sibTransId="{08F1F9A4-FFF5-450A-93EA-16DE3CBEDF00}"/>
    <dgm:cxn modelId="{9445F5D8-483D-4993-ACDB-0610FE2FF674}" type="presOf" srcId="{BF4E7B09-793C-414B-B725-AF09BDAF5ED6}" destId="{C0FBDCE7-57D1-44E7-AEC2-E55D250E4F5C}" srcOrd="1" destOrd="0" presId="urn:microsoft.com/office/officeart/2005/8/layout/venn1"/>
    <dgm:cxn modelId="{6777B86B-0EDD-49BF-9830-BCDEA1BB0606}" type="presOf" srcId="{EB169727-F8A2-45C5-89E7-673FA889D97F}" destId="{458CE109-06DF-4FF5-BB28-52964CE8DEAE}" srcOrd="0" destOrd="0" presId="urn:microsoft.com/office/officeart/2005/8/layout/venn1"/>
    <dgm:cxn modelId="{5D83D069-69E8-4A69-9ACD-2FDDFA001F52}" srcId="{EB169727-F8A2-45C5-89E7-673FA889D97F}" destId="{EA23BEA2-F7A5-4442-98C9-CC474E662BE7}" srcOrd="1" destOrd="0" parTransId="{F59F77FC-0ACD-4F99-BC6A-865CDF14FB7E}" sibTransId="{5CB4F1B7-6A8E-4EEF-970A-582C17333B33}"/>
    <dgm:cxn modelId="{F8AF1022-F02B-4039-B626-4502B6203F9B}" srcId="{EB169727-F8A2-45C5-89E7-673FA889D97F}" destId="{BF4E7B09-793C-414B-B725-AF09BDAF5ED6}" srcOrd="2" destOrd="0" parTransId="{4BACAA00-621F-4852-AF56-C5F8896B0802}" sibTransId="{D98E0E7F-FA65-43A2-A8EA-E6BEF4025F5D}"/>
    <dgm:cxn modelId="{2C7C752C-6D33-491E-9772-535307C97B17}" type="presOf" srcId="{4382C8CA-685A-4E66-991E-95B010F2C630}" destId="{3F6F8CD0-FBBD-457F-AF0E-93786D335F65}" srcOrd="0" destOrd="0" presId="urn:microsoft.com/office/officeart/2005/8/layout/venn1"/>
    <dgm:cxn modelId="{73F300D6-C2EF-4F55-B58B-5321CAAFF7CA}" type="presOf" srcId="{4382C8CA-685A-4E66-991E-95B010F2C630}" destId="{199A97CF-E927-4655-862F-3E4DBE91602B}" srcOrd="1" destOrd="0" presId="urn:microsoft.com/office/officeart/2005/8/layout/venn1"/>
    <dgm:cxn modelId="{EEBAF5EC-4958-4D7A-969C-AEB36AB36C3E}" type="presOf" srcId="{0546073E-4C7E-4750-BB68-A2093A8205C3}" destId="{BF934A7B-9261-4966-AB1A-692944B4837E}" srcOrd="0" destOrd="0" presId="urn:microsoft.com/office/officeart/2005/8/layout/venn1"/>
    <dgm:cxn modelId="{B440F840-1DF0-4E8B-97A3-BF973E43C3AA}" type="presOf" srcId="{0546073E-4C7E-4750-BB68-A2093A8205C3}" destId="{E7DB7216-7B84-4518-AE66-059C67AFF5BA}" srcOrd="1" destOrd="0" presId="urn:microsoft.com/office/officeart/2005/8/layout/venn1"/>
    <dgm:cxn modelId="{BA351191-2152-4035-B470-96CA9ECE767B}" type="presOf" srcId="{EA23BEA2-F7A5-4442-98C9-CC474E662BE7}" destId="{897F7AE8-A3A6-40F1-B332-6603C2EA2219}" srcOrd="0" destOrd="0" presId="urn:microsoft.com/office/officeart/2005/8/layout/venn1"/>
    <dgm:cxn modelId="{AB38DAB4-18E2-4AA2-85D1-09625BBEF314}" type="presOf" srcId="{EA23BEA2-F7A5-4442-98C9-CC474E662BE7}" destId="{278FBB30-B8CA-40C2-BBBD-29B9AA36B2D7}" srcOrd="1" destOrd="0" presId="urn:microsoft.com/office/officeart/2005/8/layout/venn1"/>
    <dgm:cxn modelId="{E074FF08-6F13-4747-9D28-AE046A172172}" type="presOf" srcId="{BF4E7B09-793C-414B-B725-AF09BDAF5ED6}" destId="{8C6D57A2-F3DA-4421-8048-3C3C8DA42551}" srcOrd="0" destOrd="0" presId="urn:microsoft.com/office/officeart/2005/8/layout/venn1"/>
    <dgm:cxn modelId="{DD20482E-EFAF-40EC-9C07-666DE40B5527}" type="presParOf" srcId="{458CE109-06DF-4FF5-BB28-52964CE8DEAE}" destId="{BF934A7B-9261-4966-AB1A-692944B4837E}" srcOrd="0" destOrd="0" presId="urn:microsoft.com/office/officeart/2005/8/layout/venn1"/>
    <dgm:cxn modelId="{BCFB8F9D-D698-42B1-8E42-E6F874D17E8E}" type="presParOf" srcId="{458CE109-06DF-4FF5-BB28-52964CE8DEAE}" destId="{E7DB7216-7B84-4518-AE66-059C67AFF5BA}" srcOrd="1" destOrd="0" presId="urn:microsoft.com/office/officeart/2005/8/layout/venn1"/>
    <dgm:cxn modelId="{A40A7426-95C6-4B24-8B62-E7B6F8F8F5A0}" type="presParOf" srcId="{458CE109-06DF-4FF5-BB28-52964CE8DEAE}" destId="{897F7AE8-A3A6-40F1-B332-6603C2EA2219}" srcOrd="2" destOrd="0" presId="urn:microsoft.com/office/officeart/2005/8/layout/venn1"/>
    <dgm:cxn modelId="{0D72F3BC-1D08-46AC-AE10-7EDF7269936A}" type="presParOf" srcId="{458CE109-06DF-4FF5-BB28-52964CE8DEAE}" destId="{278FBB30-B8CA-40C2-BBBD-29B9AA36B2D7}" srcOrd="3" destOrd="0" presId="urn:microsoft.com/office/officeart/2005/8/layout/venn1"/>
    <dgm:cxn modelId="{7EF5DB98-3827-4896-95DE-3B0764FB755F}" type="presParOf" srcId="{458CE109-06DF-4FF5-BB28-52964CE8DEAE}" destId="{8C6D57A2-F3DA-4421-8048-3C3C8DA42551}" srcOrd="4" destOrd="0" presId="urn:microsoft.com/office/officeart/2005/8/layout/venn1"/>
    <dgm:cxn modelId="{FC32E4BE-B33D-4019-A311-59192DEC4317}" type="presParOf" srcId="{458CE109-06DF-4FF5-BB28-52964CE8DEAE}" destId="{C0FBDCE7-57D1-44E7-AEC2-E55D250E4F5C}" srcOrd="5" destOrd="0" presId="urn:microsoft.com/office/officeart/2005/8/layout/venn1"/>
    <dgm:cxn modelId="{1F0B6E66-1093-4A95-8DA0-C094D2250AAF}" type="presParOf" srcId="{458CE109-06DF-4FF5-BB28-52964CE8DEAE}" destId="{3F6F8CD0-FBBD-457F-AF0E-93786D335F65}" srcOrd="6" destOrd="0" presId="urn:microsoft.com/office/officeart/2005/8/layout/venn1"/>
    <dgm:cxn modelId="{AAC0863A-26B0-4632-848B-0D45981FD788}" type="presParOf" srcId="{458CE109-06DF-4FF5-BB28-52964CE8DEAE}" destId="{199A97CF-E927-4655-862F-3E4DBE91602B}" srcOrd="7" destOrd="0" presId="urn:microsoft.com/office/officeart/2005/8/layout/venn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EBA50F-0F41-40A6-B955-34B0A3D96FF5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AE792-124A-4367-87B0-50546203C09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Разъяснять преимущества </a:t>
          </a:r>
          <a:r>
            <a:rPr lang="ru-RU" sz="2800" b="1" dirty="0" err="1" smtClean="0">
              <a:solidFill>
                <a:schemeClr val="bg1"/>
              </a:solidFill>
            </a:rPr>
            <a:t>самоиндентификации</a:t>
          </a:r>
          <a:r>
            <a:rPr lang="ru-RU" sz="2800" b="1" dirty="0" smtClean="0">
              <a:solidFill>
                <a:schemeClr val="bg1"/>
              </a:solidFill>
            </a:rPr>
            <a:t> личности на основе  взаимного уважения </a:t>
          </a:r>
          <a:endParaRPr lang="ru-RU" sz="2800" b="1" dirty="0">
            <a:solidFill>
              <a:schemeClr val="bg1"/>
            </a:solidFill>
          </a:endParaRPr>
        </a:p>
      </dgm:t>
    </dgm:pt>
    <dgm:pt modelId="{28D01D4C-345C-405E-BFBC-B22C6778A89B}" type="parTrans" cxnId="{7A127275-C232-46E6-BD5D-5AFC0C647ED0}">
      <dgm:prSet/>
      <dgm:spPr/>
      <dgm:t>
        <a:bodyPr/>
        <a:lstStyle/>
        <a:p>
          <a:endParaRPr lang="ru-RU"/>
        </a:p>
      </dgm:t>
    </dgm:pt>
    <dgm:pt modelId="{AAA51131-7630-4033-8831-76E05075BF65}" type="sibTrans" cxnId="{7A127275-C232-46E6-BD5D-5AFC0C647ED0}">
      <dgm:prSet/>
      <dgm:spPr/>
      <dgm:t>
        <a:bodyPr/>
        <a:lstStyle/>
        <a:p>
          <a:endParaRPr lang="ru-RU"/>
        </a:p>
      </dgm:t>
    </dgm:pt>
    <dgm:pt modelId="{5210B44B-5D0C-483A-A046-1A7E40C42464}">
      <dgm:prSet phldrT="[Текст]" phldr="1"/>
      <dgm:spPr/>
      <dgm:t>
        <a:bodyPr/>
        <a:lstStyle/>
        <a:p>
          <a:endParaRPr lang="ru-RU" dirty="0"/>
        </a:p>
      </dgm:t>
    </dgm:pt>
    <dgm:pt modelId="{F0844A97-AA96-4E53-A4F6-53C7C7EA25E7}" type="parTrans" cxnId="{81EC3557-28EA-412A-8689-DC1DD0A95A67}">
      <dgm:prSet/>
      <dgm:spPr/>
      <dgm:t>
        <a:bodyPr/>
        <a:lstStyle/>
        <a:p>
          <a:endParaRPr lang="ru-RU"/>
        </a:p>
      </dgm:t>
    </dgm:pt>
    <dgm:pt modelId="{F55A2EBE-4F0F-4798-BB96-2E27DD7F9AC3}" type="sibTrans" cxnId="{81EC3557-28EA-412A-8689-DC1DD0A95A67}">
      <dgm:prSet/>
      <dgm:spPr/>
      <dgm:t>
        <a:bodyPr/>
        <a:lstStyle/>
        <a:p>
          <a:endParaRPr lang="ru-RU"/>
        </a:p>
      </dgm:t>
    </dgm:pt>
    <dgm:pt modelId="{6340A5A9-7EBA-40B8-B548-0395005B405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Развивать позитивное отношение к диалогу культур</a:t>
          </a:r>
          <a:endParaRPr lang="ru-RU" sz="2800" b="1" dirty="0">
            <a:solidFill>
              <a:schemeClr val="bg1"/>
            </a:solidFill>
          </a:endParaRPr>
        </a:p>
      </dgm:t>
    </dgm:pt>
    <dgm:pt modelId="{B45494F1-6437-46CB-9ED7-D262C65AB89B}" type="parTrans" cxnId="{792ABA44-CDFD-48A3-B6B1-2B2265A999BA}">
      <dgm:prSet/>
      <dgm:spPr/>
      <dgm:t>
        <a:bodyPr/>
        <a:lstStyle/>
        <a:p>
          <a:endParaRPr lang="ru-RU"/>
        </a:p>
      </dgm:t>
    </dgm:pt>
    <dgm:pt modelId="{FE7D9C18-AC45-4A50-B674-8D5E031987A3}" type="sibTrans" cxnId="{792ABA44-CDFD-48A3-B6B1-2B2265A999BA}">
      <dgm:prSet/>
      <dgm:spPr/>
      <dgm:t>
        <a:bodyPr/>
        <a:lstStyle/>
        <a:p>
          <a:endParaRPr lang="ru-RU"/>
        </a:p>
      </dgm:t>
    </dgm:pt>
    <dgm:pt modelId="{843F97ED-04D6-4098-92F2-B233F499BD97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Пропагандировать принцип толерантности в общественных отношениях</a:t>
          </a:r>
          <a:endParaRPr lang="ru-RU" sz="2800" b="1" dirty="0">
            <a:solidFill>
              <a:schemeClr val="bg1"/>
            </a:solidFill>
          </a:endParaRPr>
        </a:p>
      </dgm:t>
    </dgm:pt>
    <dgm:pt modelId="{FAB95F96-2BA7-4016-A259-ADB7B1073487}" type="parTrans" cxnId="{18BD7EDB-4602-4225-BED3-A3FA3DD532A9}">
      <dgm:prSet/>
      <dgm:spPr/>
      <dgm:t>
        <a:bodyPr/>
        <a:lstStyle/>
        <a:p>
          <a:endParaRPr lang="ru-RU"/>
        </a:p>
      </dgm:t>
    </dgm:pt>
    <dgm:pt modelId="{90DA6365-71E7-43C0-8AB5-E6F618EA5DBC}" type="sibTrans" cxnId="{18BD7EDB-4602-4225-BED3-A3FA3DD532A9}">
      <dgm:prSet/>
      <dgm:spPr/>
      <dgm:t>
        <a:bodyPr/>
        <a:lstStyle/>
        <a:p>
          <a:endParaRPr lang="ru-RU"/>
        </a:p>
      </dgm:t>
    </dgm:pt>
    <dgm:pt modelId="{E809F0EC-6F60-4670-8B16-C6AFF3D94941}" type="pres">
      <dgm:prSet presAssocID="{DFEBA50F-0F41-40A6-B955-34B0A3D96FF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2DBFA-724D-46E9-A985-2B756A7BE0B1}" type="pres">
      <dgm:prSet presAssocID="{84FAE792-124A-4367-87B0-50546203C092}" presName="composite" presStyleCnt="0"/>
      <dgm:spPr/>
      <dgm:t>
        <a:bodyPr/>
        <a:lstStyle/>
        <a:p>
          <a:endParaRPr lang="ru-RU"/>
        </a:p>
      </dgm:t>
    </dgm:pt>
    <dgm:pt modelId="{FBF08ABD-ADE6-4304-B954-F2A36794C5A6}" type="pres">
      <dgm:prSet presAssocID="{84FAE792-124A-4367-87B0-50546203C092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C3AC2B-8A1D-45FE-B104-8B698727DA17}" type="pres">
      <dgm:prSet presAssocID="{84FAE792-124A-4367-87B0-50546203C09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B632D-739E-4F08-A723-7DF02E5B6306}" type="pres">
      <dgm:prSet presAssocID="{AAA51131-7630-4033-8831-76E05075BF65}" presName="spacing" presStyleCnt="0"/>
      <dgm:spPr/>
      <dgm:t>
        <a:bodyPr/>
        <a:lstStyle/>
        <a:p>
          <a:endParaRPr lang="ru-RU"/>
        </a:p>
      </dgm:t>
    </dgm:pt>
    <dgm:pt modelId="{62E93B10-6ABD-4991-BB12-C4B9DDFFA0F9}" type="pres">
      <dgm:prSet presAssocID="{5210B44B-5D0C-483A-A046-1A7E40C42464}" presName="composite" presStyleCnt="0"/>
      <dgm:spPr/>
      <dgm:t>
        <a:bodyPr/>
        <a:lstStyle/>
        <a:p>
          <a:endParaRPr lang="ru-RU"/>
        </a:p>
      </dgm:t>
    </dgm:pt>
    <dgm:pt modelId="{30D82A52-0F26-4B17-A299-5523B5F35A04}" type="pres">
      <dgm:prSet presAssocID="{5210B44B-5D0C-483A-A046-1A7E40C42464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032535-C60B-4758-898B-B8AAFE227448}" type="pres">
      <dgm:prSet presAssocID="{5210B44B-5D0C-483A-A046-1A7E40C4246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E35F8-E73C-427F-AACE-85769D6643BF}" type="pres">
      <dgm:prSet presAssocID="{F55A2EBE-4F0F-4798-BB96-2E27DD7F9AC3}" presName="spacing" presStyleCnt="0"/>
      <dgm:spPr/>
      <dgm:t>
        <a:bodyPr/>
        <a:lstStyle/>
        <a:p>
          <a:endParaRPr lang="ru-RU"/>
        </a:p>
      </dgm:t>
    </dgm:pt>
    <dgm:pt modelId="{0414E361-2098-491D-B194-FF3F8228DD89}" type="pres">
      <dgm:prSet presAssocID="{6340A5A9-7EBA-40B8-B548-0395005B4053}" presName="composite" presStyleCnt="0"/>
      <dgm:spPr/>
      <dgm:t>
        <a:bodyPr/>
        <a:lstStyle/>
        <a:p>
          <a:endParaRPr lang="ru-RU"/>
        </a:p>
      </dgm:t>
    </dgm:pt>
    <dgm:pt modelId="{D2DDDC72-CD9F-4EAB-98B3-B82E1F6E788A}" type="pres">
      <dgm:prSet presAssocID="{6340A5A9-7EBA-40B8-B548-0395005B4053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6E968B-2486-4E97-BC43-3C3766C29989}" type="pres">
      <dgm:prSet presAssocID="{6340A5A9-7EBA-40B8-B548-0395005B405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B991D-37CD-43E4-8C9D-7C1134FF78A6}" type="pres">
      <dgm:prSet presAssocID="{FE7D9C18-AC45-4A50-B674-8D5E031987A3}" presName="spacing" presStyleCnt="0"/>
      <dgm:spPr/>
      <dgm:t>
        <a:bodyPr/>
        <a:lstStyle/>
        <a:p>
          <a:endParaRPr lang="ru-RU"/>
        </a:p>
      </dgm:t>
    </dgm:pt>
    <dgm:pt modelId="{24A3E65F-9877-4BD2-8027-BF1CDA785B8B}" type="pres">
      <dgm:prSet presAssocID="{843F97ED-04D6-4098-92F2-B233F499BD97}" presName="composite" presStyleCnt="0"/>
      <dgm:spPr/>
      <dgm:t>
        <a:bodyPr/>
        <a:lstStyle/>
        <a:p>
          <a:endParaRPr lang="ru-RU"/>
        </a:p>
      </dgm:t>
    </dgm:pt>
    <dgm:pt modelId="{EC9A576D-BEEA-44F8-9EB2-DEAFE58F1733}" type="pres">
      <dgm:prSet presAssocID="{843F97ED-04D6-4098-92F2-B233F499BD97}" presName="imgShp" presStyleLbl="fgImgPlace1" presStyleIdx="3" presStyleCnt="4" custLinFactNeighborX="-3474" custLinFactNeighborY="-136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5649B3B-BC34-42E5-B508-80C10F4ADDED}" type="pres">
      <dgm:prSet presAssocID="{843F97ED-04D6-4098-92F2-B233F499BD9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26C118-FC48-4EEC-861C-FDC6D4575C40}" type="presOf" srcId="{6340A5A9-7EBA-40B8-B548-0395005B4053}" destId="{F06E968B-2486-4E97-BC43-3C3766C29989}" srcOrd="0" destOrd="0" presId="urn:microsoft.com/office/officeart/2005/8/layout/vList3"/>
    <dgm:cxn modelId="{9845ADA2-BC8C-4EE9-BB42-480098AFC818}" type="presOf" srcId="{5210B44B-5D0C-483A-A046-1A7E40C42464}" destId="{49032535-C60B-4758-898B-B8AAFE227448}" srcOrd="0" destOrd="0" presId="urn:microsoft.com/office/officeart/2005/8/layout/vList3"/>
    <dgm:cxn modelId="{18BD7EDB-4602-4225-BED3-A3FA3DD532A9}" srcId="{DFEBA50F-0F41-40A6-B955-34B0A3D96FF5}" destId="{843F97ED-04D6-4098-92F2-B233F499BD97}" srcOrd="3" destOrd="0" parTransId="{FAB95F96-2BA7-4016-A259-ADB7B1073487}" sibTransId="{90DA6365-71E7-43C0-8AB5-E6F618EA5DBC}"/>
    <dgm:cxn modelId="{009CC189-DE87-4083-8045-8FD0B6510393}" type="presOf" srcId="{DFEBA50F-0F41-40A6-B955-34B0A3D96FF5}" destId="{E809F0EC-6F60-4670-8B16-C6AFF3D94941}" srcOrd="0" destOrd="0" presId="urn:microsoft.com/office/officeart/2005/8/layout/vList3"/>
    <dgm:cxn modelId="{7A127275-C232-46E6-BD5D-5AFC0C647ED0}" srcId="{DFEBA50F-0F41-40A6-B955-34B0A3D96FF5}" destId="{84FAE792-124A-4367-87B0-50546203C092}" srcOrd="0" destOrd="0" parTransId="{28D01D4C-345C-405E-BFBC-B22C6778A89B}" sibTransId="{AAA51131-7630-4033-8831-76E05075BF65}"/>
    <dgm:cxn modelId="{12FC9602-DE85-4FA2-9B99-7C1775555D6D}" type="presOf" srcId="{843F97ED-04D6-4098-92F2-B233F499BD97}" destId="{B5649B3B-BC34-42E5-B508-80C10F4ADDED}" srcOrd="0" destOrd="0" presId="urn:microsoft.com/office/officeart/2005/8/layout/vList3"/>
    <dgm:cxn modelId="{AB559501-C562-40A8-8FA3-3BDE0134115C}" type="presOf" srcId="{84FAE792-124A-4367-87B0-50546203C092}" destId="{5FC3AC2B-8A1D-45FE-B104-8B698727DA17}" srcOrd="0" destOrd="0" presId="urn:microsoft.com/office/officeart/2005/8/layout/vList3"/>
    <dgm:cxn modelId="{81EC3557-28EA-412A-8689-DC1DD0A95A67}" srcId="{DFEBA50F-0F41-40A6-B955-34B0A3D96FF5}" destId="{5210B44B-5D0C-483A-A046-1A7E40C42464}" srcOrd="1" destOrd="0" parTransId="{F0844A97-AA96-4E53-A4F6-53C7C7EA25E7}" sibTransId="{F55A2EBE-4F0F-4798-BB96-2E27DD7F9AC3}"/>
    <dgm:cxn modelId="{792ABA44-CDFD-48A3-B6B1-2B2265A999BA}" srcId="{DFEBA50F-0F41-40A6-B955-34B0A3D96FF5}" destId="{6340A5A9-7EBA-40B8-B548-0395005B4053}" srcOrd="2" destOrd="0" parTransId="{B45494F1-6437-46CB-9ED7-D262C65AB89B}" sibTransId="{FE7D9C18-AC45-4A50-B674-8D5E031987A3}"/>
    <dgm:cxn modelId="{C1C6E2AD-3851-4258-B6DD-E85D07A47E1B}" type="presParOf" srcId="{E809F0EC-6F60-4670-8B16-C6AFF3D94941}" destId="{4B82DBFA-724D-46E9-A985-2B756A7BE0B1}" srcOrd="0" destOrd="0" presId="urn:microsoft.com/office/officeart/2005/8/layout/vList3"/>
    <dgm:cxn modelId="{DE0BBF6C-F6D5-4FD9-AA5E-932985095D87}" type="presParOf" srcId="{4B82DBFA-724D-46E9-A985-2B756A7BE0B1}" destId="{FBF08ABD-ADE6-4304-B954-F2A36794C5A6}" srcOrd="0" destOrd="0" presId="urn:microsoft.com/office/officeart/2005/8/layout/vList3"/>
    <dgm:cxn modelId="{AC3F1C2C-A730-4FC9-A497-FED89F29FF0F}" type="presParOf" srcId="{4B82DBFA-724D-46E9-A985-2B756A7BE0B1}" destId="{5FC3AC2B-8A1D-45FE-B104-8B698727DA17}" srcOrd="1" destOrd="0" presId="urn:microsoft.com/office/officeart/2005/8/layout/vList3"/>
    <dgm:cxn modelId="{ED605727-7AC4-44B3-AC07-25FAB9FCC9E9}" type="presParOf" srcId="{E809F0EC-6F60-4670-8B16-C6AFF3D94941}" destId="{F84B632D-739E-4F08-A723-7DF02E5B6306}" srcOrd="1" destOrd="0" presId="urn:microsoft.com/office/officeart/2005/8/layout/vList3"/>
    <dgm:cxn modelId="{22E78DB3-A2DD-4EDC-B434-432110951C57}" type="presParOf" srcId="{E809F0EC-6F60-4670-8B16-C6AFF3D94941}" destId="{62E93B10-6ABD-4991-BB12-C4B9DDFFA0F9}" srcOrd="2" destOrd="0" presId="urn:microsoft.com/office/officeart/2005/8/layout/vList3"/>
    <dgm:cxn modelId="{DB03B7E0-F843-4297-B2AA-C18B1BECED98}" type="presParOf" srcId="{62E93B10-6ABD-4991-BB12-C4B9DDFFA0F9}" destId="{30D82A52-0F26-4B17-A299-5523B5F35A04}" srcOrd="0" destOrd="0" presId="urn:microsoft.com/office/officeart/2005/8/layout/vList3"/>
    <dgm:cxn modelId="{0D1B25E4-9677-4C3C-812A-170C76EBC49C}" type="presParOf" srcId="{62E93B10-6ABD-4991-BB12-C4B9DDFFA0F9}" destId="{49032535-C60B-4758-898B-B8AAFE227448}" srcOrd="1" destOrd="0" presId="urn:microsoft.com/office/officeart/2005/8/layout/vList3"/>
    <dgm:cxn modelId="{5B96F6FC-F735-4596-AC47-CE99153BDEC2}" type="presParOf" srcId="{E809F0EC-6F60-4670-8B16-C6AFF3D94941}" destId="{58EE35F8-E73C-427F-AACE-85769D6643BF}" srcOrd="3" destOrd="0" presId="urn:microsoft.com/office/officeart/2005/8/layout/vList3"/>
    <dgm:cxn modelId="{9588425B-5E16-4C5B-BC00-C069C6D1D061}" type="presParOf" srcId="{E809F0EC-6F60-4670-8B16-C6AFF3D94941}" destId="{0414E361-2098-491D-B194-FF3F8228DD89}" srcOrd="4" destOrd="0" presId="urn:microsoft.com/office/officeart/2005/8/layout/vList3"/>
    <dgm:cxn modelId="{2BC5C640-6259-4A19-9E06-4D5FD74BF895}" type="presParOf" srcId="{0414E361-2098-491D-B194-FF3F8228DD89}" destId="{D2DDDC72-CD9F-4EAB-98B3-B82E1F6E788A}" srcOrd="0" destOrd="0" presId="urn:microsoft.com/office/officeart/2005/8/layout/vList3"/>
    <dgm:cxn modelId="{21031351-C7C4-4B79-A015-D453D33A2F60}" type="presParOf" srcId="{0414E361-2098-491D-B194-FF3F8228DD89}" destId="{F06E968B-2486-4E97-BC43-3C3766C29989}" srcOrd="1" destOrd="0" presId="urn:microsoft.com/office/officeart/2005/8/layout/vList3"/>
    <dgm:cxn modelId="{B01BAD36-1B9D-4C40-9BBF-A12792BC1717}" type="presParOf" srcId="{E809F0EC-6F60-4670-8B16-C6AFF3D94941}" destId="{8E7B991D-37CD-43E4-8C9D-7C1134FF78A6}" srcOrd="5" destOrd="0" presId="urn:microsoft.com/office/officeart/2005/8/layout/vList3"/>
    <dgm:cxn modelId="{2C1761D5-A480-4A43-928C-A42B4A4777CC}" type="presParOf" srcId="{E809F0EC-6F60-4670-8B16-C6AFF3D94941}" destId="{24A3E65F-9877-4BD2-8027-BF1CDA785B8B}" srcOrd="6" destOrd="0" presId="urn:microsoft.com/office/officeart/2005/8/layout/vList3"/>
    <dgm:cxn modelId="{2A610670-8062-4D7B-B490-C44503607E41}" type="presParOf" srcId="{24A3E65F-9877-4BD2-8027-BF1CDA785B8B}" destId="{EC9A576D-BEEA-44F8-9EB2-DEAFE58F1733}" srcOrd="0" destOrd="0" presId="urn:microsoft.com/office/officeart/2005/8/layout/vList3"/>
    <dgm:cxn modelId="{2F152062-3D8F-44D9-A02A-58419BC14056}" type="presParOf" srcId="{24A3E65F-9877-4BD2-8027-BF1CDA785B8B}" destId="{B5649B3B-BC34-42E5-B508-80C10F4ADDED}" srcOrd="1" destOrd="0" presId="urn:microsoft.com/office/officeart/2005/8/layout/vLis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F80974-DE5D-4B9F-9276-9FAE85AA4FDC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2F97EA08-AA59-4BE5-9F44-9BC8ADE99BDD}">
      <dgm:prSet phldrT="[Текст]" custT="1"/>
      <dgm:spPr>
        <a:ln>
          <a:solidFill>
            <a:srgbClr val="990033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Пропагандировать спорт и полезный досуг в молодежной среде</a:t>
          </a:r>
          <a:endParaRPr lang="ru-RU" sz="2800" b="1" dirty="0">
            <a:solidFill>
              <a:schemeClr val="bg1"/>
            </a:solidFill>
          </a:endParaRPr>
        </a:p>
      </dgm:t>
    </dgm:pt>
    <dgm:pt modelId="{920032FE-26C7-4FC3-9E3C-B4786788F1F6}" type="parTrans" cxnId="{E5253C5B-7C04-4CF9-BE60-2C8BCCAD2672}">
      <dgm:prSet/>
      <dgm:spPr/>
      <dgm:t>
        <a:bodyPr/>
        <a:lstStyle/>
        <a:p>
          <a:endParaRPr lang="ru-RU"/>
        </a:p>
      </dgm:t>
    </dgm:pt>
    <dgm:pt modelId="{234B8A5F-F68E-4047-A8E8-32A4222F26B3}" type="sibTrans" cxnId="{E5253C5B-7C04-4CF9-BE60-2C8BCCAD2672}">
      <dgm:prSet/>
      <dgm:spPr/>
      <dgm:t>
        <a:bodyPr/>
        <a:lstStyle/>
        <a:p>
          <a:endParaRPr lang="ru-RU"/>
        </a:p>
      </dgm:t>
    </dgm:pt>
    <dgm:pt modelId="{BE2EDCCF-EF63-4EEC-BB30-FC17F443F2E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 Привлекать к участию в обсуждении вопроса о создании на базе </a:t>
          </a:r>
          <a:r>
            <a:rPr lang="ru-RU" sz="2000" b="1" dirty="0" err="1" smtClean="0">
              <a:solidFill>
                <a:schemeClr val="bg1"/>
              </a:solidFill>
            </a:rPr>
            <a:t>уч</a:t>
          </a:r>
          <a:r>
            <a:rPr lang="ru-RU" sz="2000" b="1" dirty="0" smtClean="0">
              <a:solidFill>
                <a:schemeClr val="bg1"/>
              </a:solidFill>
            </a:rPr>
            <a:t>. заведений молодежных центров исторического и культурного возрождения России</a:t>
          </a:r>
          <a:endParaRPr lang="ru-RU" sz="2000" b="1" dirty="0">
            <a:solidFill>
              <a:schemeClr val="bg1"/>
            </a:solidFill>
          </a:endParaRPr>
        </a:p>
      </dgm:t>
    </dgm:pt>
    <dgm:pt modelId="{180812CB-E0D3-4C2B-A236-FE5E25AA8264}" type="parTrans" cxnId="{CE446D84-7CDC-4412-9A51-DFE2C452CA60}">
      <dgm:prSet/>
      <dgm:spPr/>
      <dgm:t>
        <a:bodyPr/>
        <a:lstStyle/>
        <a:p>
          <a:endParaRPr lang="ru-RU"/>
        </a:p>
      </dgm:t>
    </dgm:pt>
    <dgm:pt modelId="{A236BBB4-1386-4DE2-A5A0-FD2AD9101F7A}" type="sibTrans" cxnId="{CE446D84-7CDC-4412-9A51-DFE2C452CA60}">
      <dgm:prSet/>
      <dgm:spPr/>
      <dgm:t>
        <a:bodyPr/>
        <a:lstStyle/>
        <a:p>
          <a:endParaRPr lang="ru-RU"/>
        </a:p>
      </dgm:t>
    </dgm:pt>
    <dgm:pt modelId="{A37D5AA3-DAE0-4782-8EE4-9AFB91E3A80D}" type="pres">
      <dgm:prSet presAssocID="{F4F80974-DE5D-4B9F-9276-9FAE85AA4FDC}" presName="linearFlow" presStyleCnt="0">
        <dgm:presLayoutVars>
          <dgm:dir/>
          <dgm:resizeHandles val="exact"/>
        </dgm:presLayoutVars>
      </dgm:prSet>
      <dgm:spPr/>
    </dgm:pt>
    <dgm:pt modelId="{4D4099D8-D59A-4306-B888-149C40B9A36F}" type="pres">
      <dgm:prSet presAssocID="{2F97EA08-AA59-4BE5-9F44-9BC8ADE99BDD}" presName="composite" presStyleCnt="0"/>
      <dgm:spPr/>
    </dgm:pt>
    <dgm:pt modelId="{5CF31B5E-FD34-43B6-981D-D00E18858380}" type="pres">
      <dgm:prSet presAssocID="{2F97EA08-AA59-4BE5-9F44-9BC8ADE99BDD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90033"/>
          </a:solidFill>
        </a:ln>
      </dgm:spPr>
    </dgm:pt>
    <dgm:pt modelId="{2473ED90-1B1C-4557-9155-9336DA7097AB}" type="pres">
      <dgm:prSet presAssocID="{2F97EA08-AA59-4BE5-9F44-9BC8ADE99BDD}" presName="txShp" presStyleLbl="node1" presStyleIdx="0" presStyleCnt="2" custScaleX="113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F3C42-CB87-4920-ABF8-AD60BB1C818F}" type="pres">
      <dgm:prSet presAssocID="{234B8A5F-F68E-4047-A8E8-32A4222F26B3}" presName="spacing" presStyleCnt="0"/>
      <dgm:spPr/>
    </dgm:pt>
    <dgm:pt modelId="{61C03C61-A4E7-4785-B037-1362089B7267}" type="pres">
      <dgm:prSet presAssocID="{BE2EDCCF-EF63-4EEC-BB30-FC17F443F2ED}" presName="composite" presStyleCnt="0"/>
      <dgm:spPr/>
    </dgm:pt>
    <dgm:pt modelId="{EB9CD037-ED1D-4CDD-8179-C4D61D578631}" type="pres">
      <dgm:prSet presAssocID="{BE2EDCCF-EF63-4EEC-BB30-FC17F443F2ED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990033"/>
          </a:solidFill>
        </a:ln>
      </dgm:spPr>
    </dgm:pt>
    <dgm:pt modelId="{53EABE6E-CE03-4EBE-993E-9208020F5016}" type="pres">
      <dgm:prSet presAssocID="{BE2EDCCF-EF63-4EEC-BB30-FC17F443F2ED}" presName="txShp" presStyleLbl="node1" presStyleIdx="1" presStyleCnt="2" custScaleX="113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253C5B-7C04-4CF9-BE60-2C8BCCAD2672}" srcId="{F4F80974-DE5D-4B9F-9276-9FAE85AA4FDC}" destId="{2F97EA08-AA59-4BE5-9F44-9BC8ADE99BDD}" srcOrd="0" destOrd="0" parTransId="{920032FE-26C7-4FC3-9E3C-B4786788F1F6}" sibTransId="{234B8A5F-F68E-4047-A8E8-32A4222F26B3}"/>
    <dgm:cxn modelId="{CE446D84-7CDC-4412-9A51-DFE2C452CA60}" srcId="{F4F80974-DE5D-4B9F-9276-9FAE85AA4FDC}" destId="{BE2EDCCF-EF63-4EEC-BB30-FC17F443F2ED}" srcOrd="1" destOrd="0" parTransId="{180812CB-E0D3-4C2B-A236-FE5E25AA8264}" sibTransId="{A236BBB4-1386-4DE2-A5A0-FD2AD9101F7A}"/>
    <dgm:cxn modelId="{0A328C42-118D-43B7-AF79-2FB37936E02B}" type="presOf" srcId="{F4F80974-DE5D-4B9F-9276-9FAE85AA4FDC}" destId="{A37D5AA3-DAE0-4782-8EE4-9AFB91E3A80D}" srcOrd="0" destOrd="0" presId="urn:microsoft.com/office/officeart/2005/8/layout/vList3"/>
    <dgm:cxn modelId="{C1EB8F80-8334-4A70-9651-68F7ED778A45}" type="presOf" srcId="{2F97EA08-AA59-4BE5-9F44-9BC8ADE99BDD}" destId="{2473ED90-1B1C-4557-9155-9336DA7097AB}" srcOrd="0" destOrd="0" presId="urn:microsoft.com/office/officeart/2005/8/layout/vList3"/>
    <dgm:cxn modelId="{A35A4072-D2B6-48F5-B2EA-B7D7CE8D1D69}" type="presOf" srcId="{BE2EDCCF-EF63-4EEC-BB30-FC17F443F2ED}" destId="{53EABE6E-CE03-4EBE-993E-9208020F5016}" srcOrd="0" destOrd="0" presId="urn:microsoft.com/office/officeart/2005/8/layout/vList3"/>
    <dgm:cxn modelId="{58CB0610-AAD2-4325-B07F-92F88B0C1B7A}" type="presParOf" srcId="{A37D5AA3-DAE0-4782-8EE4-9AFB91E3A80D}" destId="{4D4099D8-D59A-4306-B888-149C40B9A36F}" srcOrd="0" destOrd="0" presId="urn:microsoft.com/office/officeart/2005/8/layout/vList3"/>
    <dgm:cxn modelId="{1E565AA9-64A9-4358-B1AD-FD0C1282A6B9}" type="presParOf" srcId="{4D4099D8-D59A-4306-B888-149C40B9A36F}" destId="{5CF31B5E-FD34-43B6-981D-D00E18858380}" srcOrd="0" destOrd="0" presId="urn:microsoft.com/office/officeart/2005/8/layout/vList3"/>
    <dgm:cxn modelId="{BA38B26B-5880-42D5-BD8E-98C8C4C6C61E}" type="presParOf" srcId="{4D4099D8-D59A-4306-B888-149C40B9A36F}" destId="{2473ED90-1B1C-4557-9155-9336DA7097AB}" srcOrd="1" destOrd="0" presId="urn:microsoft.com/office/officeart/2005/8/layout/vList3"/>
    <dgm:cxn modelId="{1EC7776A-6FF0-4BF9-9246-6BD556290EB0}" type="presParOf" srcId="{A37D5AA3-DAE0-4782-8EE4-9AFB91E3A80D}" destId="{43BF3C42-CB87-4920-ABF8-AD60BB1C818F}" srcOrd="1" destOrd="0" presId="urn:microsoft.com/office/officeart/2005/8/layout/vList3"/>
    <dgm:cxn modelId="{BF12E976-6401-45E1-B650-3B841C4F6705}" type="presParOf" srcId="{A37D5AA3-DAE0-4782-8EE4-9AFB91E3A80D}" destId="{61C03C61-A4E7-4785-B037-1362089B7267}" srcOrd="2" destOrd="0" presId="urn:microsoft.com/office/officeart/2005/8/layout/vList3"/>
    <dgm:cxn modelId="{A8EA2AF2-2CB1-4F4B-9941-618378D9667A}" type="presParOf" srcId="{61C03C61-A4E7-4785-B037-1362089B7267}" destId="{EB9CD037-ED1D-4CDD-8179-C4D61D578631}" srcOrd="0" destOrd="0" presId="urn:microsoft.com/office/officeart/2005/8/layout/vList3"/>
    <dgm:cxn modelId="{6F762EDF-780F-4A01-B69E-3961806F2AB7}" type="presParOf" srcId="{61C03C61-A4E7-4785-B037-1362089B7267}" destId="{53EABE6E-CE03-4EBE-993E-9208020F5016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423EA-8BF1-4328-AA73-7F369ED1AE4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CDD363-ED11-4372-81F0-B78CB3F8625A}">
      <dgm:prSet phldrT="[Текст]"/>
      <dgm:spPr/>
      <dgm:t>
        <a:bodyPr/>
        <a:lstStyle/>
        <a:p>
          <a:r>
            <a:rPr lang="ru-RU" b="1" dirty="0" smtClean="0"/>
            <a:t>Протест, вызов, провокация как образ жизни</a:t>
          </a:r>
          <a:endParaRPr lang="ru-RU" b="1" dirty="0"/>
        </a:p>
      </dgm:t>
    </dgm:pt>
    <dgm:pt modelId="{7D1D5AED-953F-4DBF-A34C-8B575D11C357}" type="parTrans" cxnId="{20C3A16C-E83A-4E93-BCD7-1408348A0013}">
      <dgm:prSet/>
      <dgm:spPr/>
      <dgm:t>
        <a:bodyPr/>
        <a:lstStyle/>
        <a:p>
          <a:endParaRPr lang="ru-RU"/>
        </a:p>
      </dgm:t>
    </dgm:pt>
    <dgm:pt modelId="{EE8BAF42-1E3C-47E7-A5F7-F8C6E5865C9D}" type="sibTrans" cxnId="{20C3A16C-E83A-4E93-BCD7-1408348A0013}">
      <dgm:prSet/>
      <dgm:spPr/>
      <dgm:t>
        <a:bodyPr/>
        <a:lstStyle/>
        <a:p>
          <a:endParaRPr lang="ru-RU"/>
        </a:p>
      </dgm:t>
    </dgm:pt>
    <dgm:pt modelId="{ECAA59D9-033C-4C7E-B1E0-9720009DCBE9}">
      <dgm:prSet phldrT="[Текст]"/>
      <dgm:spPr/>
      <dgm:t>
        <a:bodyPr/>
        <a:lstStyle/>
        <a:p>
          <a:r>
            <a:rPr lang="ru-RU" b="1" dirty="0" smtClean="0"/>
            <a:t>Желание привлечь к себе внимание   </a:t>
          </a:r>
          <a:endParaRPr lang="ru-RU" b="1" dirty="0"/>
        </a:p>
      </dgm:t>
    </dgm:pt>
    <dgm:pt modelId="{22DE8289-AF71-441A-924C-D343E5F7CC0E}" type="parTrans" cxnId="{0D15490D-0B25-42BE-925B-F4E06AE7774A}">
      <dgm:prSet/>
      <dgm:spPr/>
      <dgm:t>
        <a:bodyPr/>
        <a:lstStyle/>
        <a:p>
          <a:endParaRPr lang="ru-RU"/>
        </a:p>
      </dgm:t>
    </dgm:pt>
    <dgm:pt modelId="{67E29083-CC75-41C2-AB08-AFBB0ED3C6A5}" type="sibTrans" cxnId="{0D15490D-0B25-42BE-925B-F4E06AE7774A}">
      <dgm:prSet/>
      <dgm:spPr/>
      <dgm:t>
        <a:bodyPr/>
        <a:lstStyle/>
        <a:p>
          <a:endParaRPr lang="ru-RU"/>
        </a:p>
      </dgm:t>
    </dgm:pt>
    <dgm:pt modelId="{73E2B1CB-78A1-4869-B749-FC0FE5B0C199}">
      <dgm:prSet phldrT="[Текст]"/>
      <dgm:spPr/>
      <dgm:t>
        <a:bodyPr/>
        <a:lstStyle/>
        <a:p>
          <a:r>
            <a:rPr lang="ru-RU" b="1" dirty="0" smtClean="0"/>
            <a:t>Отсутствие цели в жизни</a:t>
          </a:r>
          <a:endParaRPr lang="ru-RU" b="1" dirty="0"/>
        </a:p>
      </dgm:t>
    </dgm:pt>
    <dgm:pt modelId="{9253B242-EA86-436E-ABBD-4D822D1FF405}" type="parTrans" cxnId="{D40A9798-3D2E-4A03-8EB5-E695BAA24B2C}">
      <dgm:prSet/>
      <dgm:spPr/>
      <dgm:t>
        <a:bodyPr/>
        <a:lstStyle/>
        <a:p>
          <a:endParaRPr lang="ru-RU"/>
        </a:p>
      </dgm:t>
    </dgm:pt>
    <dgm:pt modelId="{415DA311-D6A3-4FBC-BB28-CC4090F9C0F5}" type="sibTrans" cxnId="{D40A9798-3D2E-4A03-8EB5-E695BAA24B2C}">
      <dgm:prSet/>
      <dgm:spPr/>
      <dgm:t>
        <a:bodyPr/>
        <a:lstStyle/>
        <a:p>
          <a:endParaRPr lang="ru-RU"/>
        </a:p>
      </dgm:t>
    </dgm:pt>
    <dgm:pt modelId="{0F126880-C45F-4899-B6B9-E0891E6A0F7B}">
      <dgm:prSet/>
      <dgm:spPr/>
      <dgm:t>
        <a:bodyPr/>
        <a:lstStyle/>
        <a:p>
          <a:r>
            <a:rPr lang="ru-RU" b="1" dirty="0" smtClean="0"/>
            <a:t>Дань моде</a:t>
          </a:r>
          <a:endParaRPr lang="ru-RU" b="1" dirty="0"/>
        </a:p>
      </dgm:t>
    </dgm:pt>
    <dgm:pt modelId="{2B04EEEE-C216-4F62-87FC-9C260C27FEF9}" type="parTrans" cxnId="{01651370-7C19-42AC-A800-355E42FA4E38}">
      <dgm:prSet/>
      <dgm:spPr/>
      <dgm:t>
        <a:bodyPr/>
        <a:lstStyle/>
        <a:p>
          <a:endParaRPr lang="ru-RU"/>
        </a:p>
      </dgm:t>
    </dgm:pt>
    <dgm:pt modelId="{0024EDEA-3540-4644-BCAC-0CC19A8E6B1B}" type="sibTrans" cxnId="{01651370-7C19-42AC-A800-355E42FA4E38}">
      <dgm:prSet/>
      <dgm:spPr/>
      <dgm:t>
        <a:bodyPr/>
        <a:lstStyle/>
        <a:p>
          <a:endParaRPr lang="ru-RU"/>
        </a:p>
      </dgm:t>
    </dgm:pt>
    <dgm:pt modelId="{DF605BB7-3CC8-4847-BD54-FC40241EFC33}" type="pres">
      <dgm:prSet presAssocID="{7EA423EA-8BF1-4328-AA73-7F369ED1AE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5B67F9-33D7-4A16-83A1-C87968EA6F13}" type="pres">
      <dgm:prSet presAssocID="{FFCDD363-ED11-4372-81F0-B78CB3F8625A}" presName="parentLin" presStyleCnt="0"/>
      <dgm:spPr/>
    </dgm:pt>
    <dgm:pt modelId="{B321A367-BED0-4B98-AA20-B081F2D0C02A}" type="pres">
      <dgm:prSet presAssocID="{FFCDD363-ED11-4372-81F0-B78CB3F8625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75FBF55-0B1A-4750-8F9F-B0CF93CEBFF4}" type="pres">
      <dgm:prSet presAssocID="{FFCDD363-ED11-4372-81F0-B78CB3F862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4B980-552B-4C56-BCA0-7267AFCF0A69}" type="pres">
      <dgm:prSet presAssocID="{FFCDD363-ED11-4372-81F0-B78CB3F8625A}" presName="negativeSpace" presStyleCnt="0"/>
      <dgm:spPr/>
    </dgm:pt>
    <dgm:pt modelId="{E540BDE4-359E-4472-9C33-A2EBF8DA67AE}" type="pres">
      <dgm:prSet presAssocID="{FFCDD363-ED11-4372-81F0-B78CB3F8625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AE518-1089-4C6C-A0F7-B65264A9E7E7}" type="pres">
      <dgm:prSet presAssocID="{EE8BAF42-1E3C-47E7-A5F7-F8C6E5865C9D}" presName="spaceBetweenRectangles" presStyleCnt="0"/>
      <dgm:spPr/>
    </dgm:pt>
    <dgm:pt modelId="{651A7DFC-205A-4158-9D58-9CCEEB26D087}" type="pres">
      <dgm:prSet presAssocID="{ECAA59D9-033C-4C7E-B1E0-9720009DCBE9}" presName="parentLin" presStyleCnt="0"/>
      <dgm:spPr/>
    </dgm:pt>
    <dgm:pt modelId="{E0D52028-E729-462E-BFC2-B4DF9D2D8239}" type="pres">
      <dgm:prSet presAssocID="{ECAA59D9-033C-4C7E-B1E0-9720009DCBE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4770E79-CB42-474E-8BA3-F26F3656CB3E}" type="pres">
      <dgm:prSet presAssocID="{ECAA59D9-033C-4C7E-B1E0-9720009DCBE9}" presName="parentText" presStyleLbl="node1" presStyleIdx="1" presStyleCnt="4" custLinFactNeighborX="-6249" custLinFactNeighborY="17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C4EB2-A21C-4FA7-A14D-2104EA3997CD}" type="pres">
      <dgm:prSet presAssocID="{ECAA59D9-033C-4C7E-B1E0-9720009DCBE9}" presName="negativeSpace" presStyleCnt="0"/>
      <dgm:spPr/>
    </dgm:pt>
    <dgm:pt modelId="{F246163B-3229-4B8C-8301-8D237741BEB6}" type="pres">
      <dgm:prSet presAssocID="{ECAA59D9-033C-4C7E-B1E0-9720009DCBE9}" presName="childText" presStyleLbl="conFgAcc1" presStyleIdx="1" presStyleCnt="4">
        <dgm:presLayoutVars>
          <dgm:bulletEnabled val="1"/>
        </dgm:presLayoutVars>
      </dgm:prSet>
      <dgm:spPr/>
    </dgm:pt>
    <dgm:pt modelId="{391A5C44-B580-4E17-9E56-5734AC229F06}" type="pres">
      <dgm:prSet presAssocID="{67E29083-CC75-41C2-AB08-AFBB0ED3C6A5}" presName="spaceBetweenRectangles" presStyleCnt="0"/>
      <dgm:spPr/>
    </dgm:pt>
    <dgm:pt modelId="{92F34007-046F-4BB9-823C-E767850D7E10}" type="pres">
      <dgm:prSet presAssocID="{73E2B1CB-78A1-4869-B749-FC0FE5B0C199}" presName="parentLin" presStyleCnt="0"/>
      <dgm:spPr/>
    </dgm:pt>
    <dgm:pt modelId="{59050D31-FDBE-4EAE-A46C-2A4A7B1677CC}" type="pres">
      <dgm:prSet presAssocID="{73E2B1CB-78A1-4869-B749-FC0FE5B0C19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D18C1B2-2168-4E26-95C2-79056E8AB08B}" type="pres">
      <dgm:prSet presAssocID="{73E2B1CB-78A1-4869-B749-FC0FE5B0C19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2D084-159A-40BF-8D2E-80D95C864799}" type="pres">
      <dgm:prSet presAssocID="{73E2B1CB-78A1-4869-B749-FC0FE5B0C199}" presName="negativeSpace" presStyleCnt="0"/>
      <dgm:spPr/>
    </dgm:pt>
    <dgm:pt modelId="{814DC155-CD1E-43A3-B192-235A008296A3}" type="pres">
      <dgm:prSet presAssocID="{73E2B1CB-78A1-4869-B749-FC0FE5B0C199}" presName="childText" presStyleLbl="conFgAcc1" presStyleIdx="2" presStyleCnt="4">
        <dgm:presLayoutVars>
          <dgm:bulletEnabled val="1"/>
        </dgm:presLayoutVars>
      </dgm:prSet>
      <dgm:spPr/>
    </dgm:pt>
    <dgm:pt modelId="{77B588FF-CF9F-408C-9FB3-4B75A88A7BC5}" type="pres">
      <dgm:prSet presAssocID="{415DA311-D6A3-4FBC-BB28-CC4090F9C0F5}" presName="spaceBetweenRectangles" presStyleCnt="0"/>
      <dgm:spPr/>
    </dgm:pt>
    <dgm:pt modelId="{7FF12428-A9CF-44E1-8839-785869003373}" type="pres">
      <dgm:prSet presAssocID="{0F126880-C45F-4899-B6B9-E0891E6A0F7B}" presName="parentLin" presStyleCnt="0"/>
      <dgm:spPr/>
    </dgm:pt>
    <dgm:pt modelId="{172CE834-0E22-49BB-8E81-BC96AD63DD16}" type="pres">
      <dgm:prSet presAssocID="{0F126880-C45F-4899-B6B9-E0891E6A0F7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2121434-B995-4AC9-B3F8-4BECC3444051}" type="pres">
      <dgm:prSet presAssocID="{0F126880-C45F-4899-B6B9-E0891E6A0F7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88792-8E3E-479A-B064-BC7817246D74}" type="pres">
      <dgm:prSet presAssocID="{0F126880-C45F-4899-B6B9-E0891E6A0F7B}" presName="negativeSpace" presStyleCnt="0"/>
      <dgm:spPr/>
    </dgm:pt>
    <dgm:pt modelId="{A3CEE02A-1C71-447B-AE85-26990C24DB03}" type="pres">
      <dgm:prSet presAssocID="{0F126880-C45F-4899-B6B9-E0891E6A0F7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0C3A16C-E83A-4E93-BCD7-1408348A0013}" srcId="{7EA423EA-8BF1-4328-AA73-7F369ED1AE49}" destId="{FFCDD363-ED11-4372-81F0-B78CB3F8625A}" srcOrd="0" destOrd="0" parTransId="{7D1D5AED-953F-4DBF-A34C-8B575D11C357}" sibTransId="{EE8BAF42-1E3C-47E7-A5F7-F8C6E5865C9D}"/>
    <dgm:cxn modelId="{01651370-7C19-42AC-A800-355E42FA4E38}" srcId="{7EA423EA-8BF1-4328-AA73-7F369ED1AE49}" destId="{0F126880-C45F-4899-B6B9-E0891E6A0F7B}" srcOrd="3" destOrd="0" parTransId="{2B04EEEE-C216-4F62-87FC-9C260C27FEF9}" sibTransId="{0024EDEA-3540-4644-BCAC-0CC19A8E6B1B}"/>
    <dgm:cxn modelId="{81B6ABFE-AD02-4E1C-BD5B-ED96EA4E8F5F}" type="presOf" srcId="{0F126880-C45F-4899-B6B9-E0891E6A0F7B}" destId="{C2121434-B995-4AC9-B3F8-4BECC3444051}" srcOrd="1" destOrd="0" presId="urn:microsoft.com/office/officeart/2005/8/layout/list1"/>
    <dgm:cxn modelId="{5AC63960-E5EB-4D1A-8BD8-66D29C3DDC64}" type="presOf" srcId="{7EA423EA-8BF1-4328-AA73-7F369ED1AE49}" destId="{DF605BB7-3CC8-4847-BD54-FC40241EFC33}" srcOrd="0" destOrd="0" presId="urn:microsoft.com/office/officeart/2005/8/layout/list1"/>
    <dgm:cxn modelId="{B9120886-69F0-4C93-B8CC-55DA1ADA2B0E}" type="presOf" srcId="{73E2B1CB-78A1-4869-B749-FC0FE5B0C199}" destId="{59050D31-FDBE-4EAE-A46C-2A4A7B1677CC}" srcOrd="0" destOrd="0" presId="urn:microsoft.com/office/officeart/2005/8/layout/list1"/>
    <dgm:cxn modelId="{0D15490D-0B25-42BE-925B-F4E06AE7774A}" srcId="{7EA423EA-8BF1-4328-AA73-7F369ED1AE49}" destId="{ECAA59D9-033C-4C7E-B1E0-9720009DCBE9}" srcOrd="1" destOrd="0" parTransId="{22DE8289-AF71-441A-924C-D343E5F7CC0E}" sibTransId="{67E29083-CC75-41C2-AB08-AFBB0ED3C6A5}"/>
    <dgm:cxn modelId="{CFDED9B0-48EA-4C53-9AEF-C252C61E5D1B}" type="presOf" srcId="{ECAA59D9-033C-4C7E-B1E0-9720009DCBE9}" destId="{E0D52028-E729-462E-BFC2-B4DF9D2D8239}" srcOrd="0" destOrd="0" presId="urn:microsoft.com/office/officeart/2005/8/layout/list1"/>
    <dgm:cxn modelId="{D40A9798-3D2E-4A03-8EB5-E695BAA24B2C}" srcId="{7EA423EA-8BF1-4328-AA73-7F369ED1AE49}" destId="{73E2B1CB-78A1-4869-B749-FC0FE5B0C199}" srcOrd="2" destOrd="0" parTransId="{9253B242-EA86-436E-ABBD-4D822D1FF405}" sibTransId="{415DA311-D6A3-4FBC-BB28-CC4090F9C0F5}"/>
    <dgm:cxn modelId="{265356E1-A24C-4D99-8AA2-BC58F40D6BF0}" type="presOf" srcId="{0F126880-C45F-4899-B6B9-E0891E6A0F7B}" destId="{172CE834-0E22-49BB-8E81-BC96AD63DD16}" srcOrd="0" destOrd="0" presId="urn:microsoft.com/office/officeart/2005/8/layout/list1"/>
    <dgm:cxn modelId="{9A11A177-5A5B-4E7B-BBBA-DFA7EA0499A5}" type="presOf" srcId="{ECAA59D9-033C-4C7E-B1E0-9720009DCBE9}" destId="{94770E79-CB42-474E-8BA3-F26F3656CB3E}" srcOrd="1" destOrd="0" presId="urn:microsoft.com/office/officeart/2005/8/layout/list1"/>
    <dgm:cxn modelId="{EE945530-036B-4853-A59F-E9FEF6839770}" type="presOf" srcId="{73E2B1CB-78A1-4869-B749-FC0FE5B0C199}" destId="{DD18C1B2-2168-4E26-95C2-79056E8AB08B}" srcOrd="1" destOrd="0" presId="urn:microsoft.com/office/officeart/2005/8/layout/list1"/>
    <dgm:cxn modelId="{F6127818-1D57-4633-8619-D13DAF0C742A}" type="presOf" srcId="{FFCDD363-ED11-4372-81F0-B78CB3F8625A}" destId="{B321A367-BED0-4B98-AA20-B081F2D0C02A}" srcOrd="0" destOrd="0" presId="urn:microsoft.com/office/officeart/2005/8/layout/list1"/>
    <dgm:cxn modelId="{5B26B32D-E7C3-49E1-B19E-28B1C6C62B6E}" type="presOf" srcId="{FFCDD363-ED11-4372-81F0-B78CB3F8625A}" destId="{E75FBF55-0B1A-4750-8F9F-B0CF93CEBFF4}" srcOrd="1" destOrd="0" presId="urn:microsoft.com/office/officeart/2005/8/layout/list1"/>
    <dgm:cxn modelId="{DC284565-6A92-40B3-B50B-53C4FA318FFC}" type="presParOf" srcId="{DF605BB7-3CC8-4847-BD54-FC40241EFC33}" destId="{155B67F9-33D7-4A16-83A1-C87968EA6F13}" srcOrd="0" destOrd="0" presId="urn:microsoft.com/office/officeart/2005/8/layout/list1"/>
    <dgm:cxn modelId="{996F4288-5B20-4025-A69C-B5B976CC31BA}" type="presParOf" srcId="{155B67F9-33D7-4A16-83A1-C87968EA6F13}" destId="{B321A367-BED0-4B98-AA20-B081F2D0C02A}" srcOrd="0" destOrd="0" presId="urn:microsoft.com/office/officeart/2005/8/layout/list1"/>
    <dgm:cxn modelId="{F61E039D-24C5-43FF-987B-4B015409F9C5}" type="presParOf" srcId="{155B67F9-33D7-4A16-83A1-C87968EA6F13}" destId="{E75FBF55-0B1A-4750-8F9F-B0CF93CEBFF4}" srcOrd="1" destOrd="0" presId="urn:microsoft.com/office/officeart/2005/8/layout/list1"/>
    <dgm:cxn modelId="{45771374-958D-4A4F-ABA5-D215D84A58A0}" type="presParOf" srcId="{DF605BB7-3CC8-4847-BD54-FC40241EFC33}" destId="{8C04B980-552B-4C56-BCA0-7267AFCF0A69}" srcOrd="1" destOrd="0" presId="urn:microsoft.com/office/officeart/2005/8/layout/list1"/>
    <dgm:cxn modelId="{5A6D1F5A-7B3C-4291-86E5-BF5A23D880F0}" type="presParOf" srcId="{DF605BB7-3CC8-4847-BD54-FC40241EFC33}" destId="{E540BDE4-359E-4472-9C33-A2EBF8DA67AE}" srcOrd="2" destOrd="0" presId="urn:microsoft.com/office/officeart/2005/8/layout/list1"/>
    <dgm:cxn modelId="{2C7E0D57-4EC6-448B-9435-795217052DFB}" type="presParOf" srcId="{DF605BB7-3CC8-4847-BD54-FC40241EFC33}" destId="{4AAAE518-1089-4C6C-A0F7-B65264A9E7E7}" srcOrd="3" destOrd="0" presId="urn:microsoft.com/office/officeart/2005/8/layout/list1"/>
    <dgm:cxn modelId="{62A13358-6291-42CE-A302-C5F4BE76345B}" type="presParOf" srcId="{DF605BB7-3CC8-4847-BD54-FC40241EFC33}" destId="{651A7DFC-205A-4158-9D58-9CCEEB26D087}" srcOrd="4" destOrd="0" presId="urn:microsoft.com/office/officeart/2005/8/layout/list1"/>
    <dgm:cxn modelId="{2237083B-EEF2-4085-BFF6-E2D8BC1B1FFE}" type="presParOf" srcId="{651A7DFC-205A-4158-9D58-9CCEEB26D087}" destId="{E0D52028-E729-462E-BFC2-B4DF9D2D8239}" srcOrd="0" destOrd="0" presId="urn:microsoft.com/office/officeart/2005/8/layout/list1"/>
    <dgm:cxn modelId="{3EA553D5-B1C7-4F06-9AEF-6D637594E566}" type="presParOf" srcId="{651A7DFC-205A-4158-9D58-9CCEEB26D087}" destId="{94770E79-CB42-474E-8BA3-F26F3656CB3E}" srcOrd="1" destOrd="0" presId="urn:microsoft.com/office/officeart/2005/8/layout/list1"/>
    <dgm:cxn modelId="{3D7F4980-EF67-46EE-8537-8424DFDEE69A}" type="presParOf" srcId="{DF605BB7-3CC8-4847-BD54-FC40241EFC33}" destId="{467C4EB2-A21C-4FA7-A14D-2104EA3997CD}" srcOrd="5" destOrd="0" presId="urn:microsoft.com/office/officeart/2005/8/layout/list1"/>
    <dgm:cxn modelId="{FE471360-D332-4A5D-A9AE-9AD45AEE5A58}" type="presParOf" srcId="{DF605BB7-3CC8-4847-BD54-FC40241EFC33}" destId="{F246163B-3229-4B8C-8301-8D237741BEB6}" srcOrd="6" destOrd="0" presId="urn:microsoft.com/office/officeart/2005/8/layout/list1"/>
    <dgm:cxn modelId="{6DA9DDDC-24E4-4C32-827A-F674282256AD}" type="presParOf" srcId="{DF605BB7-3CC8-4847-BD54-FC40241EFC33}" destId="{391A5C44-B580-4E17-9E56-5734AC229F06}" srcOrd="7" destOrd="0" presId="urn:microsoft.com/office/officeart/2005/8/layout/list1"/>
    <dgm:cxn modelId="{F5DA8CF2-0091-425C-A743-9C9CFACF9EE0}" type="presParOf" srcId="{DF605BB7-3CC8-4847-BD54-FC40241EFC33}" destId="{92F34007-046F-4BB9-823C-E767850D7E10}" srcOrd="8" destOrd="0" presId="urn:microsoft.com/office/officeart/2005/8/layout/list1"/>
    <dgm:cxn modelId="{E739A46B-0ACF-4ABD-AB6E-9083FEBEDDFE}" type="presParOf" srcId="{92F34007-046F-4BB9-823C-E767850D7E10}" destId="{59050D31-FDBE-4EAE-A46C-2A4A7B1677CC}" srcOrd="0" destOrd="0" presId="urn:microsoft.com/office/officeart/2005/8/layout/list1"/>
    <dgm:cxn modelId="{A4F681D1-1657-4E7D-8F9F-ADEED7527926}" type="presParOf" srcId="{92F34007-046F-4BB9-823C-E767850D7E10}" destId="{DD18C1B2-2168-4E26-95C2-79056E8AB08B}" srcOrd="1" destOrd="0" presId="urn:microsoft.com/office/officeart/2005/8/layout/list1"/>
    <dgm:cxn modelId="{81B1B3BF-E45E-4721-B3B9-57BE6DE96259}" type="presParOf" srcId="{DF605BB7-3CC8-4847-BD54-FC40241EFC33}" destId="{EFC2D084-159A-40BF-8D2E-80D95C864799}" srcOrd="9" destOrd="0" presId="urn:microsoft.com/office/officeart/2005/8/layout/list1"/>
    <dgm:cxn modelId="{C2211D05-00C4-4F14-9470-CCED0A467B02}" type="presParOf" srcId="{DF605BB7-3CC8-4847-BD54-FC40241EFC33}" destId="{814DC155-CD1E-43A3-B192-235A008296A3}" srcOrd="10" destOrd="0" presId="urn:microsoft.com/office/officeart/2005/8/layout/list1"/>
    <dgm:cxn modelId="{9E7A9426-7617-495E-8153-4CE6CB3A3A54}" type="presParOf" srcId="{DF605BB7-3CC8-4847-BD54-FC40241EFC33}" destId="{77B588FF-CF9F-408C-9FB3-4B75A88A7BC5}" srcOrd="11" destOrd="0" presId="urn:microsoft.com/office/officeart/2005/8/layout/list1"/>
    <dgm:cxn modelId="{91B7AE3E-0468-4587-BFCD-4B71DE73DE81}" type="presParOf" srcId="{DF605BB7-3CC8-4847-BD54-FC40241EFC33}" destId="{7FF12428-A9CF-44E1-8839-785869003373}" srcOrd="12" destOrd="0" presId="urn:microsoft.com/office/officeart/2005/8/layout/list1"/>
    <dgm:cxn modelId="{F48F7D1B-3C05-41CD-90E6-8189E32C53A3}" type="presParOf" srcId="{7FF12428-A9CF-44E1-8839-785869003373}" destId="{172CE834-0E22-49BB-8E81-BC96AD63DD16}" srcOrd="0" destOrd="0" presId="urn:microsoft.com/office/officeart/2005/8/layout/list1"/>
    <dgm:cxn modelId="{FD6D80F3-1F95-4DBE-AE20-1EE020381B5A}" type="presParOf" srcId="{7FF12428-A9CF-44E1-8839-785869003373}" destId="{C2121434-B995-4AC9-B3F8-4BECC3444051}" srcOrd="1" destOrd="0" presId="urn:microsoft.com/office/officeart/2005/8/layout/list1"/>
    <dgm:cxn modelId="{70447FA9-05BC-41D7-800B-D178C0189C18}" type="presParOf" srcId="{DF605BB7-3CC8-4847-BD54-FC40241EFC33}" destId="{6CF88792-8E3E-479A-B064-BC7817246D74}" srcOrd="13" destOrd="0" presId="urn:microsoft.com/office/officeart/2005/8/layout/list1"/>
    <dgm:cxn modelId="{0167256A-D99B-43DF-8BD8-D8D90B37C8D2}" type="presParOf" srcId="{DF605BB7-3CC8-4847-BD54-FC40241EFC33}" destId="{A3CEE02A-1C71-447B-AE85-26990C24DB03}" srcOrd="14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6805E5-0D39-4A26-B551-5E525AE134E7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5DC91EA-BE9B-4F28-9FE9-5185179E61BB}">
      <dgm:prSet phldrT="[Текст]" custT="1"/>
      <dgm:spPr/>
      <dgm:t>
        <a:bodyPr/>
        <a:lstStyle/>
        <a:p>
          <a:r>
            <a:rPr lang="ru-RU" sz="3200" b="1" dirty="0" smtClean="0"/>
            <a:t> </a:t>
          </a:r>
          <a:r>
            <a:rPr lang="ru-RU" sz="2800" b="1" dirty="0" smtClean="0"/>
            <a:t>Не быть как все</a:t>
          </a:r>
          <a:endParaRPr lang="ru-RU" sz="3200" b="1" dirty="0"/>
        </a:p>
      </dgm:t>
    </dgm:pt>
    <dgm:pt modelId="{9D75EA96-82B6-4DE7-ABF4-5A734ED405BC}" type="parTrans" cxnId="{116DD7C1-D6E6-41C8-B828-1B32346C942F}">
      <dgm:prSet/>
      <dgm:spPr/>
      <dgm:t>
        <a:bodyPr/>
        <a:lstStyle/>
        <a:p>
          <a:endParaRPr lang="ru-RU"/>
        </a:p>
      </dgm:t>
    </dgm:pt>
    <dgm:pt modelId="{F4139832-553B-4A95-BC0B-B9EAF657369D}" type="sibTrans" cxnId="{116DD7C1-D6E6-41C8-B828-1B32346C942F}">
      <dgm:prSet/>
      <dgm:spPr/>
      <dgm:t>
        <a:bodyPr/>
        <a:lstStyle/>
        <a:p>
          <a:endParaRPr lang="ru-RU"/>
        </a:p>
      </dgm:t>
    </dgm:pt>
    <dgm:pt modelId="{8F76A0AE-C93B-46F8-9194-3D287945EE38}">
      <dgm:prSet phldrT="[Текст]" custT="1"/>
      <dgm:spPr/>
      <dgm:t>
        <a:bodyPr/>
        <a:lstStyle/>
        <a:p>
          <a:r>
            <a:rPr lang="ru-RU" sz="2400" b="1" dirty="0" smtClean="0"/>
            <a:t>«Я крутой!»</a:t>
          </a:r>
          <a:endParaRPr lang="ru-RU" sz="2400" b="1" dirty="0"/>
        </a:p>
      </dgm:t>
    </dgm:pt>
    <dgm:pt modelId="{288CD176-4322-4021-8A01-6D7399B0F17E}" type="parTrans" cxnId="{A1FB4F9F-6C7B-4CA8-BE0E-AE93EEB760DB}">
      <dgm:prSet/>
      <dgm:spPr/>
      <dgm:t>
        <a:bodyPr/>
        <a:lstStyle/>
        <a:p>
          <a:endParaRPr lang="ru-RU"/>
        </a:p>
      </dgm:t>
    </dgm:pt>
    <dgm:pt modelId="{DEF093CD-4BEA-4423-9613-E31EF4410D46}" type="sibTrans" cxnId="{A1FB4F9F-6C7B-4CA8-BE0E-AE93EEB760DB}">
      <dgm:prSet/>
      <dgm:spPr/>
      <dgm:t>
        <a:bodyPr/>
        <a:lstStyle/>
        <a:p>
          <a:endParaRPr lang="ru-RU"/>
        </a:p>
      </dgm:t>
    </dgm:pt>
    <dgm:pt modelId="{50D4A850-0E4E-4A20-818E-A3E45220460F}">
      <dgm:prSet phldrT="[Текст]" custT="1"/>
      <dgm:spPr/>
      <dgm:t>
        <a:bodyPr/>
        <a:lstStyle/>
        <a:p>
          <a:r>
            <a:rPr lang="ru-RU" sz="1800" b="1" dirty="0" smtClean="0"/>
            <a:t>«Хочу больше свободы!»</a:t>
          </a:r>
          <a:endParaRPr lang="ru-RU" sz="1800" b="1" dirty="0"/>
        </a:p>
      </dgm:t>
    </dgm:pt>
    <dgm:pt modelId="{E9745C92-C24F-4B45-BC8C-CD554D47058F}" type="parTrans" cxnId="{C397A242-A6FF-4D88-8AB4-A12196E2A7F9}">
      <dgm:prSet/>
      <dgm:spPr/>
      <dgm:t>
        <a:bodyPr/>
        <a:lstStyle/>
        <a:p>
          <a:endParaRPr lang="ru-RU"/>
        </a:p>
      </dgm:t>
    </dgm:pt>
    <dgm:pt modelId="{265CC8B2-5D2F-4AF5-A114-A547DAF070C7}" type="sibTrans" cxnId="{C397A242-A6FF-4D88-8AB4-A12196E2A7F9}">
      <dgm:prSet/>
      <dgm:spPr/>
      <dgm:t>
        <a:bodyPr/>
        <a:lstStyle/>
        <a:p>
          <a:endParaRPr lang="ru-RU"/>
        </a:p>
      </dgm:t>
    </dgm:pt>
    <dgm:pt modelId="{1D83635F-0177-44CF-92A0-B3575B4047C5}">
      <dgm:prSet phldrT="[Текст]" custT="1"/>
      <dgm:spPr/>
      <dgm:t>
        <a:bodyPr/>
        <a:lstStyle/>
        <a:p>
          <a:r>
            <a:rPr lang="ru-RU" sz="2400" b="1" dirty="0" smtClean="0"/>
            <a:t>Желание утвердиться в новой среде</a:t>
          </a:r>
          <a:endParaRPr lang="ru-RU" sz="2400" b="1" dirty="0"/>
        </a:p>
      </dgm:t>
    </dgm:pt>
    <dgm:pt modelId="{C77B3BCB-FEAA-4A35-98F8-512FFE458209}" type="parTrans" cxnId="{C39638DE-4DE6-4FA3-9726-F4603721E6AA}">
      <dgm:prSet/>
      <dgm:spPr/>
      <dgm:t>
        <a:bodyPr/>
        <a:lstStyle/>
        <a:p>
          <a:endParaRPr lang="ru-RU"/>
        </a:p>
      </dgm:t>
    </dgm:pt>
    <dgm:pt modelId="{D7C39FAE-4356-453D-B503-3D2011B5FEBA}" type="sibTrans" cxnId="{C39638DE-4DE6-4FA3-9726-F4603721E6AA}">
      <dgm:prSet/>
      <dgm:spPr/>
      <dgm:t>
        <a:bodyPr/>
        <a:lstStyle/>
        <a:p>
          <a:endParaRPr lang="ru-RU"/>
        </a:p>
      </dgm:t>
    </dgm:pt>
    <dgm:pt modelId="{AA15C054-BDA2-4C76-9AB6-9F1DD23B8509}">
      <dgm:prSet phldrT="[Текст]" custT="1"/>
      <dgm:spPr/>
      <dgm:t>
        <a:bodyPr/>
        <a:lstStyle/>
        <a:p>
          <a:r>
            <a:rPr lang="ru-RU" sz="1800" b="1" dirty="0" smtClean="0"/>
            <a:t>«У меня тоже есть своя жизнь»</a:t>
          </a:r>
          <a:endParaRPr lang="ru-RU" sz="1800" b="1" dirty="0"/>
        </a:p>
      </dgm:t>
    </dgm:pt>
    <dgm:pt modelId="{7FDB565A-CE18-42AB-BCF8-A0C61D0FA92C}" type="parTrans" cxnId="{3F36E67B-58A9-4BD6-BBCF-5A1A99A80F33}">
      <dgm:prSet/>
      <dgm:spPr/>
      <dgm:t>
        <a:bodyPr/>
        <a:lstStyle/>
        <a:p>
          <a:endParaRPr lang="ru-RU"/>
        </a:p>
      </dgm:t>
    </dgm:pt>
    <dgm:pt modelId="{91B6DA65-57EF-4BAE-A5D8-6C16C885A859}" type="sibTrans" cxnId="{3F36E67B-58A9-4BD6-BBCF-5A1A99A80F33}">
      <dgm:prSet/>
      <dgm:spPr/>
      <dgm:t>
        <a:bodyPr/>
        <a:lstStyle/>
        <a:p>
          <a:endParaRPr lang="ru-RU"/>
        </a:p>
      </dgm:t>
    </dgm:pt>
    <dgm:pt modelId="{36372A72-8F9D-401B-B8EF-AE6D8EF5B533}">
      <dgm:prSet phldrT="[Текст]" custT="1"/>
      <dgm:spPr/>
      <dgm:t>
        <a:bodyPr/>
        <a:lstStyle/>
        <a:p>
          <a:r>
            <a:rPr lang="ru-RU" sz="2400" b="1" dirty="0" smtClean="0"/>
            <a:t>«Я сам!»</a:t>
          </a:r>
          <a:endParaRPr lang="ru-RU" sz="2400" b="1" dirty="0"/>
        </a:p>
      </dgm:t>
    </dgm:pt>
    <dgm:pt modelId="{B8606932-FD4C-4733-B150-64EE5988803B}" type="parTrans" cxnId="{D269B5F2-2C96-4BB6-BCEC-C23D51AA66BB}">
      <dgm:prSet/>
      <dgm:spPr/>
      <dgm:t>
        <a:bodyPr/>
        <a:lstStyle/>
        <a:p>
          <a:endParaRPr lang="ru-RU"/>
        </a:p>
      </dgm:t>
    </dgm:pt>
    <dgm:pt modelId="{22E2C465-228F-434C-8BD7-64DF8FE7E929}" type="sibTrans" cxnId="{D269B5F2-2C96-4BB6-BCEC-C23D51AA66BB}">
      <dgm:prSet/>
      <dgm:spPr/>
      <dgm:t>
        <a:bodyPr/>
        <a:lstStyle/>
        <a:p>
          <a:endParaRPr lang="ru-RU"/>
        </a:p>
      </dgm:t>
    </dgm:pt>
    <dgm:pt modelId="{E9171E6C-E063-4F38-A1BB-084425A3CBC7}">
      <dgm:prSet phldrT="[Текст]" custT="1"/>
      <dgm:spPr/>
      <dgm:t>
        <a:bodyPr/>
        <a:lstStyle/>
        <a:p>
          <a:r>
            <a:rPr lang="ru-RU" sz="2800" b="1" dirty="0" smtClean="0"/>
            <a:t>Найти единомышленников</a:t>
          </a:r>
          <a:endParaRPr lang="ru-RU" sz="2800" b="1" dirty="0"/>
        </a:p>
      </dgm:t>
    </dgm:pt>
    <dgm:pt modelId="{25549D16-C56D-4563-B2E8-2367EB3D335B}" type="parTrans" cxnId="{929A36AA-A562-46AB-AAF2-DA1172AE70D7}">
      <dgm:prSet/>
      <dgm:spPr/>
      <dgm:t>
        <a:bodyPr/>
        <a:lstStyle/>
        <a:p>
          <a:endParaRPr lang="ru-RU"/>
        </a:p>
      </dgm:t>
    </dgm:pt>
    <dgm:pt modelId="{528CA5DF-D83D-4E8C-80F1-D24F13FFCCD2}" type="sibTrans" cxnId="{929A36AA-A562-46AB-AAF2-DA1172AE70D7}">
      <dgm:prSet/>
      <dgm:spPr/>
      <dgm:t>
        <a:bodyPr/>
        <a:lstStyle/>
        <a:p>
          <a:endParaRPr lang="ru-RU"/>
        </a:p>
      </dgm:t>
    </dgm:pt>
    <dgm:pt modelId="{4ADA3D0D-3076-4F9C-B77B-07F13D46164C}">
      <dgm:prSet phldrT="[Текст]"/>
      <dgm:spPr/>
      <dgm:t>
        <a:bodyPr/>
        <a:lstStyle/>
        <a:p>
          <a:r>
            <a:rPr lang="ru-RU" b="1" dirty="0" smtClean="0"/>
            <a:t>«И скучно, и грустно…»</a:t>
          </a:r>
          <a:endParaRPr lang="ru-RU" b="1" dirty="0"/>
        </a:p>
      </dgm:t>
    </dgm:pt>
    <dgm:pt modelId="{B0DF6D2F-0FD0-4C76-A174-92FA0EF13C74}" type="parTrans" cxnId="{C3467750-47DB-42F6-B8DE-5A6C60CD2379}">
      <dgm:prSet/>
      <dgm:spPr/>
      <dgm:t>
        <a:bodyPr/>
        <a:lstStyle/>
        <a:p>
          <a:endParaRPr lang="ru-RU"/>
        </a:p>
      </dgm:t>
    </dgm:pt>
    <dgm:pt modelId="{10D1B00D-4AE0-4493-9518-DA71E8EEB908}" type="sibTrans" cxnId="{C3467750-47DB-42F6-B8DE-5A6C60CD2379}">
      <dgm:prSet/>
      <dgm:spPr/>
      <dgm:t>
        <a:bodyPr/>
        <a:lstStyle/>
        <a:p>
          <a:endParaRPr lang="ru-RU"/>
        </a:p>
      </dgm:t>
    </dgm:pt>
    <dgm:pt modelId="{27728738-CFB3-4DDA-9158-3E3E33719BE0}">
      <dgm:prSet phldrT="[Текст]"/>
      <dgm:spPr/>
      <dgm:t>
        <a:bodyPr/>
        <a:lstStyle/>
        <a:p>
          <a:r>
            <a:rPr lang="ru-RU" b="1" dirty="0" smtClean="0"/>
            <a:t>«Я мечтаю быть, как…»</a:t>
          </a:r>
          <a:endParaRPr lang="ru-RU" b="1" dirty="0"/>
        </a:p>
      </dgm:t>
    </dgm:pt>
    <dgm:pt modelId="{B08B5001-DD13-4B4A-BA6E-BF1E753660E7}" type="parTrans" cxnId="{5F397D15-2EE9-4CE7-B68C-C80A82275F46}">
      <dgm:prSet/>
      <dgm:spPr/>
      <dgm:t>
        <a:bodyPr/>
        <a:lstStyle/>
        <a:p>
          <a:endParaRPr lang="ru-RU"/>
        </a:p>
      </dgm:t>
    </dgm:pt>
    <dgm:pt modelId="{65157962-815F-442E-9A3D-C03F9044C7CF}" type="sibTrans" cxnId="{5F397D15-2EE9-4CE7-B68C-C80A82275F46}">
      <dgm:prSet/>
      <dgm:spPr/>
      <dgm:t>
        <a:bodyPr/>
        <a:lstStyle/>
        <a:p>
          <a:endParaRPr lang="ru-RU"/>
        </a:p>
      </dgm:t>
    </dgm:pt>
    <dgm:pt modelId="{FA116D73-6130-4D5E-91AD-15264700B194}" type="pres">
      <dgm:prSet presAssocID="{3D6805E5-0D39-4A26-B551-5E525AE134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96D43-25A9-4D94-9B64-5D5E3F316D75}" type="pres">
      <dgm:prSet presAssocID="{E9171E6C-E063-4F38-A1BB-084425A3CBC7}" presName="boxAndChildren" presStyleCnt="0"/>
      <dgm:spPr/>
    </dgm:pt>
    <dgm:pt modelId="{D08BE258-F51F-437E-9C00-0B197C820678}" type="pres">
      <dgm:prSet presAssocID="{E9171E6C-E063-4F38-A1BB-084425A3CBC7}" presName="parentTextBox" presStyleLbl="node1" presStyleIdx="0" presStyleCnt="3"/>
      <dgm:spPr/>
      <dgm:t>
        <a:bodyPr/>
        <a:lstStyle/>
        <a:p>
          <a:endParaRPr lang="ru-RU"/>
        </a:p>
      </dgm:t>
    </dgm:pt>
    <dgm:pt modelId="{F8453619-F3A1-4D8F-AD11-9CDD0F323E09}" type="pres">
      <dgm:prSet presAssocID="{E9171E6C-E063-4F38-A1BB-084425A3CBC7}" presName="entireBox" presStyleLbl="node1" presStyleIdx="0" presStyleCnt="3"/>
      <dgm:spPr/>
      <dgm:t>
        <a:bodyPr/>
        <a:lstStyle/>
        <a:p>
          <a:endParaRPr lang="ru-RU"/>
        </a:p>
      </dgm:t>
    </dgm:pt>
    <dgm:pt modelId="{FA0328C7-171E-4E9F-BE70-FDE0505258F9}" type="pres">
      <dgm:prSet presAssocID="{E9171E6C-E063-4F38-A1BB-084425A3CBC7}" presName="descendantBox" presStyleCnt="0"/>
      <dgm:spPr/>
    </dgm:pt>
    <dgm:pt modelId="{06520DDA-8077-44C1-BD78-C9F9FF50BC29}" type="pres">
      <dgm:prSet presAssocID="{4ADA3D0D-3076-4F9C-B77B-07F13D46164C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1FEB3-1DD9-4F7F-B66D-137A889D184F}" type="pres">
      <dgm:prSet presAssocID="{27728738-CFB3-4DDA-9158-3E3E33719BE0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93FA-DC40-49B1-8107-490B8B38C5E6}" type="pres">
      <dgm:prSet presAssocID="{D7C39FAE-4356-453D-B503-3D2011B5FEBA}" presName="sp" presStyleCnt="0"/>
      <dgm:spPr/>
    </dgm:pt>
    <dgm:pt modelId="{3127F492-5ACC-416D-89CF-ECC5C51B0830}" type="pres">
      <dgm:prSet presAssocID="{1D83635F-0177-44CF-92A0-B3575B4047C5}" presName="arrowAndChildren" presStyleCnt="0"/>
      <dgm:spPr/>
    </dgm:pt>
    <dgm:pt modelId="{EF4F4A9D-6FC2-4A6E-A724-85DF84937AF7}" type="pres">
      <dgm:prSet presAssocID="{1D83635F-0177-44CF-92A0-B3575B4047C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4859616F-C42B-4F21-8AF2-79F72740F3B9}" type="pres">
      <dgm:prSet presAssocID="{1D83635F-0177-44CF-92A0-B3575B4047C5}" presName="arrow" presStyleLbl="node1" presStyleIdx="1" presStyleCnt="3" custLinFactNeighborY="4754"/>
      <dgm:spPr/>
      <dgm:t>
        <a:bodyPr/>
        <a:lstStyle/>
        <a:p>
          <a:endParaRPr lang="ru-RU"/>
        </a:p>
      </dgm:t>
    </dgm:pt>
    <dgm:pt modelId="{CA310AFF-936A-48B9-A6DB-94BE0CFE8F1B}" type="pres">
      <dgm:prSet presAssocID="{1D83635F-0177-44CF-92A0-B3575B4047C5}" presName="descendantArrow" presStyleCnt="0"/>
      <dgm:spPr/>
    </dgm:pt>
    <dgm:pt modelId="{A48E9C7B-6BF8-4C8B-99F9-613E1E94566D}" type="pres">
      <dgm:prSet presAssocID="{AA15C054-BDA2-4C76-9AB6-9F1DD23B850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AB074-085F-4AAD-B166-D4F01F1F3B9C}" type="pres">
      <dgm:prSet presAssocID="{36372A72-8F9D-401B-B8EF-AE6D8EF5B53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A3C11-1114-44BC-9126-DFADAA6182FC}" type="pres">
      <dgm:prSet presAssocID="{F4139832-553B-4A95-BC0B-B9EAF657369D}" presName="sp" presStyleCnt="0"/>
      <dgm:spPr/>
    </dgm:pt>
    <dgm:pt modelId="{F7804DF7-B15C-4A4F-9FC8-BFCBCE60B9FA}" type="pres">
      <dgm:prSet presAssocID="{65DC91EA-BE9B-4F28-9FE9-5185179E61BB}" presName="arrowAndChildren" presStyleCnt="0"/>
      <dgm:spPr/>
    </dgm:pt>
    <dgm:pt modelId="{461A645A-7FE3-4F86-8E58-2209FBDC9E33}" type="pres">
      <dgm:prSet presAssocID="{65DC91EA-BE9B-4F28-9FE9-5185179E61B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4DF5CB3-397F-43CB-BB7A-F687F799A879}" type="pres">
      <dgm:prSet presAssocID="{65DC91EA-BE9B-4F28-9FE9-5185179E61BB}" presName="arrow" presStyleLbl="node1" presStyleIdx="2" presStyleCnt="3"/>
      <dgm:spPr/>
      <dgm:t>
        <a:bodyPr/>
        <a:lstStyle/>
        <a:p>
          <a:endParaRPr lang="ru-RU"/>
        </a:p>
      </dgm:t>
    </dgm:pt>
    <dgm:pt modelId="{900C841B-3C45-4B34-A847-40EC2FC0D343}" type="pres">
      <dgm:prSet presAssocID="{65DC91EA-BE9B-4F28-9FE9-5185179E61BB}" presName="descendantArrow" presStyleCnt="0"/>
      <dgm:spPr/>
    </dgm:pt>
    <dgm:pt modelId="{C52C7867-6681-4E60-9365-82ACAFEC1321}" type="pres">
      <dgm:prSet presAssocID="{8F76A0AE-C93B-46F8-9194-3D287945EE38}" presName="childTextArrow" presStyleLbl="fgAccFollowNode1" presStyleIdx="4" presStyleCnt="6" custLinFactNeighborX="-6207" custLinFactNeighborY="-2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454FD-E738-4EFA-8BD0-4B870AF23C38}" type="pres">
      <dgm:prSet presAssocID="{50D4A850-0E4E-4A20-818E-A3E45220460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638DE-4DE6-4FA3-9726-F4603721E6AA}" srcId="{3D6805E5-0D39-4A26-B551-5E525AE134E7}" destId="{1D83635F-0177-44CF-92A0-B3575B4047C5}" srcOrd="1" destOrd="0" parTransId="{C77B3BCB-FEAA-4A35-98F8-512FFE458209}" sibTransId="{D7C39FAE-4356-453D-B503-3D2011B5FEBA}"/>
    <dgm:cxn modelId="{950AFD9B-2848-48E8-97D3-2EA14BC3D0EF}" type="presOf" srcId="{E9171E6C-E063-4F38-A1BB-084425A3CBC7}" destId="{D08BE258-F51F-437E-9C00-0B197C820678}" srcOrd="0" destOrd="0" presId="urn:microsoft.com/office/officeart/2005/8/layout/process4"/>
    <dgm:cxn modelId="{5F397D15-2EE9-4CE7-B68C-C80A82275F46}" srcId="{E9171E6C-E063-4F38-A1BB-084425A3CBC7}" destId="{27728738-CFB3-4DDA-9158-3E3E33719BE0}" srcOrd="1" destOrd="0" parTransId="{B08B5001-DD13-4B4A-BA6E-BF1E753660E7}" sibTransId="{65157962-815F-442E-9A3D-C03F9044C7CF}"/>
    <dgm:cxn modelId="{D269B5F2-2C96-4BB6-BCEC-C23D51AA66BB}" srcId="{1D83635F-0177-44CF-92A0-B3575B4047C5}" destId="{36372A72-8F9D-401B-B8EF-AE6D8EF5B533}" srcOrd="1" destOrd="0" parTransId="{B8606932-FD4C-4733-B150-64EE5988803B}" sibTransId="{22E2C465-228F-434C-8BD7-64DF8FE7E929}"/>
    <dgm:cxn modelId="{DFBDA310-F475-4CB3-AA63-55E7022DF8C2}" type="presOf" srcId="{3D6805E5-0D39-4A26-B551-5E525AE134E7}" destId="{FA116D73-6130-4D5E-91AD-15264700B194}" srcOrd="0" destOrd="0" presId="urn:microsoft.com/office/officeart/2005/8/layout/process4"/>
    <dgm:cxn modelId="{A1FB4F9F-6C7B-4CA8-BE0E-AE93EEB760DB}" srcId="{65DC91EA-BE9B-4F28-9FE9-5185179E61BB}" destId="{8F76A0AE-C93B-46F8-9194-3D287945EE38}" srcOrd="0" destOrd="0" parTransId="{288CD176-4322-4021-8A01-6D7399B0F17E}" sibTransId="{DEF093CD-4BEA-4423-9613-E31EF4410D46}"/>
    <dgm:cxn modelId="{3571BB0C-519B-478A-B4EB-3CF074045281}" type="presOf" srcId="{36372A72-8F9D-401B-B8EF-AE6D8EF5B533}" destId="{603AB074-085F-4AAD-B166-D4F01F1F3B9C}" srcOrd="0" destOrd="0" presId="urn:microsoft.com/office/officeart/2005/8/layout/process4"/>
    <dgm:cxn modelId="{296C41CB-6308-48C2-A5E0-8F6D1C9A0DFD}" type="presOf" srcId="{1D83635F-0177-44CF-92A0-B3575B4047C5}" destId="{4859616F-C42B-4F21-8AF2-79F72740F3B9}" srcOrd="1" destOrd="0" presId="urn:microsoft.com/office/officeart/2005/8/layout/process4"/>
    <dgm:cxn modelId="{F69186A5-DE3C-4A40-A454-9F25CA6740C2}" type="presOf" srcId="{E9171E6C-E063-4F38-A1BB-084425A3CBC7}" destId="{F8453619-F3A1-4D8F-AD11-9CDD0F323E09}" srcOrd="1" destOrd="0" presId="urn:microsoft.com/office/officeart/2005/8/layout/process4"/>
    <dgm:cxn modelId="{3F36E67B-58A9-4BD6-BBCF-5A1A99A80F33}" srcId="{1D83635F-0177-44CF-92A0-B3575B4047C5}" destId="{AA15C054-BDA2-4C76-9AB6-9F1DD23B8509}" srcOrd="0" destOrd="0" parTransId="{7FDB565A-CE18-42AB-BCF8-A0C61D0FA92C}" sibTransId="{91B6DA65-57EF-4BAE-A5D8-6C16C885A859}"/>
    <dgm:cxn modelId="{4D4BA95A-5DCF-49C1-A384-54C1EC309057}" type="presOf" srcId="{65DC91EA-BE9B-4F28-9FE9-5185179E61BB}" destId="{14DF5CB3-397F-43CB-BB7A-F687F799A879}" srcOrd="1" destOrd="0" presId="urn:microsoft.com/office/officeart/2005/8/layout/process4"/>
    <dgm:cxn modelId="{A7BD67FF-327D-4B51-93EB-253D3776E2E4}" type="presOf" srcId="{1D83635F-0177-44CF-92A0-B3575B4047C5}" destId="{EF4F4A9D-6FC2-4A6E-A724-85DF84937AF7}" srcOrd="0" destOrd="0" presId="urn:microsoft.com/office/officeart/2005/8/layout/process4"/>
    <dgm:cxn modelId="{C397A242-A6FF-4D88-8AB4-A12196E2A7F9}" srcId="{65DC91EA-BE9B-4F28-9FE9-5185179E61BB}" destId="{50D4A850-0E4E-4A20-818E-A3E45220460F}" srcOrd="1" destOrd="0" parTransId="{E9745C92-C24F-4B45-BC8C-CD554D47058F}" sibTransId="{265CC8B2-5D2F-4AF5-A114-A547DAF070C7}"/>
    <dgm:cxn modelId="{116DD7C1-D6E6-41C8-B828-1B32346C942F}" srcId="{3D6805E5-0D39-4A26-B551-5E525AE134E7}" destId="{65DC91EA-BE9B-4F28-9FE9-5185179E61BB}" srcOrd="0" destOrd="0" parTransId="{9D75EA96-82B6-4DE7-ABF4-5A734ED405BC}" sibTransId="{F4139832-553B-4A95-BC0B-B9EAF657369D}"/>
    <dgm:cxn modelId="{36775F32-1E47-46C8-A24F-9E6237DBD3AE}" type="presOf" srcId="{AA15C054-BDA2-4C76-9AB6-9F1DD23B8509}" destId="{A48E9C7B-6BF8-4C8B-99F9-613E1E94566D}" srcOrd="0" destOrd="0" presId="urn:microsoft.com/office/officeart/2005/8/layout/process4"/>
    <dgm:cxn modelId="{2EE05828-D381-4924-B6CC-4EED6E5BD44C}" type="presOf" srcId="{65DC91EA-BE9B-4F28-9FE9-5185179E61BB}" destId="{461A645A-7FE3-4F86-8E58-2209FBDC9E33}" srcOrd="0" destOrd="0" presId="urn:microsoft.com/office/officeart/2005/8/layout/process4"/>
    <dgm:cxn modelId="{494B3EAD-D71E-4C41-99EE-88919FB0C5F9}" type="presOf" srcId="{27728738-CFB3-4DDA-9158-3E3E33719BE0}" destId="{ECF1FEB3-1DD9-4F7F-B66D-137A889D184F}" srcOrd="0" destOrd="0" presId="urn:microsoft.com/office/officeart/2005/8/layout/process4"/>
    <dgm:cxn modelId="{C3467750-47DB-42F6-B8DE-5A6C60CD2379}" srcId="{E9171E6C-E063-4F38-A1BB-084425A3CBC7}" destId="{4ADA3D0D-3076-4F9C-B77B-07F13D46164C}" srcOrd="0" destOrd="0" parTransId="{B0DF6D2F-0FD0-4C76-A174-92FA0EF13C74}" sibTransId="{10D1B00D-4AE0-4493-9518-DA71E8EEB908}"/>
    <dgm:cxn modelId="{00A586EA-ED34-40C5-AD98-FB94251C6743}" type="presOf" srcId="{50D4A850-0E4E-4A20-818E-A3E45220460F}" destId="{0E8454FD-E738-4EFA-8BD0-4B870AF23C38}" srcOrd="0" destOrd="0" presId="urn:microsoft.com/office/officeart/2005/8/layout/process4"/>
    <dgm:cxn modelId="{1C1FA836-15ED-4B7C-AA9E-C8E5D4D02FEA}" type="presOf" srcId="{4ADA3D0D-3076-4F9C-B77B-07F13D46164C}" destId="{06520DDA-8077-44C1-BD78-C9F9FF50BC29}" srcOrd="0" destOrd="0" presId="urn:microsoft.com/office/officeart/2005/8/layout/process4"/>
    <dgm:cxn modelId="{929A36AA-A562-46AB-AAF2-DA1172AE70D7}" srcId="{3D6805E5-0D39-4A26-B551-5E525AE134E7}" destId="{E9171E6C-E063-4F38-A1BB-084425A3CBC7}" srcOrd="2" destOrd="0" parTransId="{25549D16-C56D-4563-B2E8-2367EB3D335B}" sibTransId="{528CA5DF-D83D-4E8C-80F1-D24F13FFCCD2}"/>
    <dgm:cxn modelId="{D827344C-DAE8-4C9E-8E87-ADC64A748DB6}" type="presOf" srcId="{8F76A0AE-C93B-46F8-9194-3D287945EE38}" destId="{C52C7867-6681-4E60-9365-82ACAFEC1321}" srcOrd="0" destOrd="0" presId="urn:microsoft.com/office/officeart/2005/8/layout/process4"/>
    <dgm:cxn modelId="{4D36DCB9-3975-4766-BD94-BBBE08D1135B}" type="presParOf" srcId="{FA116D73-6130-4D5E-91AD-15264700B194}" destId="{AAF96D43-25A9-4D94-9B64-5D5E3F316D75}" srcOrd="0" destOrd="0" presId="urn:microsoft.com/office/officeart/2005/8/layout/process4"/>
    <dgm:cxn modelId="{88628D08-E451-4571-8294-03865995C4D4}" type="presParOf" srcId="{AAF96D43-25A9-4D94-9B64-5D5E3F316D75}" destId="{D08BE258-F51F-437E-9C00-0B197C820678}" srcOrd="0" destOrd="0" presId="urn:microsoft.com/office/officeart/2005/8/layout/process4"/>
    <dgm:cxn modelId="{69DA8D54-3ABD-4591-B683-B7E6B4A1BD97}" type="presParOf" srcId="{AAF96D43-25A9-4D94-9B64-5D5E3F316D75}" destId="{F8453619-F3A1-4D8F-AD11-9CDD0F323E09}" srcOrd="1" destOrd="0" presId="urn:microsoft.com/office/officeart/2005/8/layout/process4"/>
    <dgm:cxn modelId="{6681A62D-09BC-4367-8DD5-AF5386511E78}" type="presParOf" srcId="{AAF96D43-25A9-4D94-9B64-5D5E3F316D75}" destId="{FA0328C7-171E-4E9F-BE70-FDE0505258F9}" srcOrd="2" destOrd="0" presId="urn:microsoft.com/office/officeart/2005/8/layout/process4"/>
    <dgm:cxn modelId="{5A33482D-4BBA-408C-9CE5-0C9D2F46B3A4}" type="presParOf" srcId="{FA0328C7-171E-4E9F-BE70-FDE0505258F9}" destId="{06520DDA-8077-44C1-BD78-C9F9FF50BC29}" srcOrd="0" destOrd="0" presId="urn:microsoft.com/office/officeart/2005/8/layout/process4"/>
    <dgm:cxn modelId="{E7A27C75-549E-4EAE-B05C-568F48DDD23D}" type="presParOf" srcId="{FA0328C7-171E-4E9F-BE70-FDE0505258F9}" destId="{ECF1FEB3-1DD9-4F7F-B66D-137A889D184F}" srcOrd="1" destOrd="0" presId="urn:microsoft.com/office/officeart/2005/8/layout/process4"/>
    <dgm:cxn modelId="{58A9389C-72BE-4371-8FC9-ED836D7F7ADE}" type="presParOf" srcId="{FA116D73-6130-4D5E-91AD-15264700B194}" destId="{200193FA-DC40-49B1-8107-490B8B38C5E6}" srcOrd="1" destOrd="0" presId="urn:microsoft.com/office/officeart/2005/8/layout/process4"/>
    <dgm:cxn modelId="{CD1BEFEC-C1A3-434E-A8F7-17438F2B0214}" type="presParOf" srcId="{FA116D73-6130-4D5E-91AD-15264700B194}" destId="{3127F492-5ACC-416D-89CF-ECC5C51B0830}" srcOrd="2" destOrd="0" presId="urn:microsoft.com/office/officeart/2005/8/layout/process4"/>
    <dgm:cxn modelId="{FF3A5157-C2FB-4820-9555-0CB25FB598B7}" type="presParOf" srcId="{3127F492-5ACC-416D-89CF-ECC5C51B0830}" destId="{EF4F4A9D-6FC2-4A6E-A724-85DF84937AF7}" srcOrd="0" destOrd="0" presId="urn:microsoft.com/office/officeart/2005/8/layout/process4"/>
    <dgm:cxn modelId="{B381EC1A-BB55-4A89-857B-ADF017FC66C4}" type="presParOf" srcId="{3127F492-5ACC-416D-89CF-ECC5C51B0830}" destId="{4859616F-C42B-4F21-8AF2-79F72740F3B9}" srcOrd="1" destOrd="0" presId="urn:microsoft.com/office/officeart/2005/8/layout/process4"/>
    <dgm:cxn modelId="{3A8F0814-564C-459B-AE55-1FA770022349}" type="presParOf" srcId="{3127F492-5ACC-416D-89CF-ECC5C51B0830}" destId="{CA310AFF-936A-48B9-A6DB-94BE0CFE8F1B}" srcOrd="2" destOrd="0" presId="urn:microsoft.com/office/officeart/2005/8/layout/process4"/>
    <dgm:cxn modelId="{0C1F933B-9CEE-4148-B046-8E3F26E56D52}" type="presParOf" srcId="{CA310AFF-936A-48B9-A6DB-94BE0CFE8F1B}" destId="{A48E9C7B-6BF8-4C8B-99F9-613E1E94566D}" srcOrd="0" destOrd="0" presId="urn:microsoft.com/office/officeart/2005/8/layout/process4"/>
    <dgm:cxn modelId="{E97B50F3-A05B-454C-AB98-DE1DF63649B4}" type="presParOf" srcId="{CA310AFF-936A-48B9-A6DB-94BE0CFE8F1B}" destId="{603AB074-085F-4AAD-B166-D4F01F1F3B9C}" srcOrd="1" destOrd="0" presId="urn:microsoft.com/office/officeart/2005/8/layout/process4"/>
    <dgm:cxn modelId="{6712BEAB-3627-446C-AA08-BD9FE2119C80}" type="presParOf" srcId="{FA116D73-6130-4D5E-91AD-15264700B194}" destId="{13BA3C11-1114-44BC-9126-DFADAA6182FC}" srcOrd="3" destOrd="0" presId="urn:microsoft.com/office/officeart/2005/8/layout/process4"/>
    <dgm:cxn modelId="{B8F6A1D3-F2E4-4C6F-9FBF-7C109F4E7183}" type="presParOf" srcId="{FA116D73-6130-4D5E-91AD-15264700B194}" destId="{F7804DF7-B15C-4A4F-9FC8-BFCBCE60B9FA}" srcOrd="4" destOrd="0" presId="urn:microsoft.com/office/officeart/2005/8/layout/process4"/>
    <dgm:cxn modelId="{B84B4ECF-1247-433A-A26F-2743F41FD721}" type="presParOf" srcId="{F7804DF7-B15C-4A4F-9FC8-BFCBCE60B9FA}" destId="{461A645A-7FE3-4F86-8E58-2209FBDC9E33}" srcOrd="0" destOrd="0" presId="urn:microsoft.com/office/officeart/2005/8/layout/process4"/>
    <dgm:cxn modelId="{F4259491-6235-47B9-BB14-EC36A9645A11}" type="presParOf" srcId="{F7804DF7-B15C-4A4F-9FC8-BFCBCE60B9FA}" destId="{14DF5CB3-397F-43CB-BB7A-F687F799A879}" srcOrd="1" destOrd="0" presId="urn:microsoft.com/office/officeart/2005/8/layout/process4"/>
    <dgm:cxn modelId="{12CD4B85-1BF0-4D35-AA4B-D8E72920C3A0}" type="presParOf" srcId="{F7804DF7-B15C-4A4F-9FC8-BFCBCE60B9FA}" destId="{900C841B-3C45-4B34-A847-40EC2FC0D343}" srcOrd="2" destOrd="0" presId="urn:microsoft.com/office/officeart/2005/8/layout/process4"/>
    <dgm:cxn modelId="{4A0B4518-101F-4FE7-A039-9009961781E3}" type="presParOf" srcId="{900C841B-3C45-4B34-A847-40EC2FC0D343}" destId="{C52C7867-6681-4E60-9365-82ACAFEC1321}" srcOrd="0" destOrd="0" presId="urn:microsoft.com/office/officeart/2005/8/layout/process4"/>
    <dgm:cxn modelId="{862BAB52-07CD-4EB6-A248-89E4A2F69E45}" type="presParOf" srcId="{900C841B-3C45-4B34-A847-40EC2FC0D343}" destId="{0E8454FD-E738-4EFA-8BD0-4B870AF23C38}" srcOrd="1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61B29E-AAD5-48F3-9876-A66723C3C55E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533E871-F1CA-4497-A027-E00372446CF2}">
      <dgm:prSet phldrT="[Текст]" custT="1"/>
      <dgm:spPr/>
      <dgm:t>
        <a:bodyPr/>
        <a:lstStyle/>
        <a:p>
          <a:r>
            <a:rPr lang="ru-RU" sz="2800" b="1" dirty="0" smtClean="0"/>
            <a:t>Неустойчивый характер любых интересов: «Я не знаю, кем я буду».</a:t>
          </a:r>
          <a:endParaRPr lang="ru-RU" sz="2800" b="1" dirty="0"/>
        </a:p>
      </dgm:t>
    </dgm:pt>
    <dgm:pt modelId="{D12EC4D3-7AD9-4992-BE94-4B764B991560}" type="parTrans" cxnId="{E168D0E0-AEAE-496E-88FD-68880D7CC2C6}">
      <dgm:prSet/>
      <dgm:spPr/>
      <dgm:t>
        <a:bodyPr/>
        <a:lstStyle/>
        <a:p>
          <a:endParaRPr lang="ru-RU"/>
        </a:p>
      </dgm:t>
    </dgm:pt>
    <dgm:pt modelId="{00642445-3EE3-4BB5-922D-4C3BAAEEB0A3}" type="sibTrans" cxnId="{E168D0E0-AEAE-496E-88FD-68880D7CC2C6}">
      <dgm:prSet/>
      <dgm:spPr/>
      <dgm:t>
        <a:bodyPr/>
        <a:lstStyle/>
        <a:p>
          <a:endParaRPr lang="ru-RU"/>
        </a:p>
      </dgm:t>
    </dgm:pt>
    <dgm:pt modelId="{8BAB1FAB-55ED-4D96-B409-45DB5557FCDD}">
      <dgm:prSet phldrT="[Текст]" custT="1"/>
      <dgm:spPr/>
      <dgm:t>
        <a:bodyPr/>
        <a:lstStyle/>
        <a:p>
          <a:r>
            <a:rPr lang="ru-RU" sz="2000" b="1" dirty="0" smtClean="0"/>
            <a:t>Значительное влияние телевидения, криминальных структур на формирование взглядов: «Саша Белый – это круто». </a:t>
          </a:r>
          <a:endParaRPr lang="ru-RU" sz="2000" b="1" dirty="0"/>
        </a:p>
      </dgm:t>
    </dgm:pt>
    <dgm:pt modelId="{C3D3E701-C570-4AB3-B20E-50830357BA33}" type="parTrans" cxnId="{E68FC75C-0C25-4B63-8DE7-8A1CC15BE29E}">
      <dgm:prSet/>
      <dgm:spPr/>
      <dgm:t>
        <a:bodyPr/>
        <a:lstStyle/>
        <a:p>
          <a:endParaRPr lang="ru-RU"/>
        </a:p>
      </dgm:t>
    </dgm:pt>
    <dgm:pt modelId="{70F4664D-E2D6-4E09-86EB-3E791D036F88}" type="sibTrans" cxnId="{E68FC75C-0C25-4B63-8DE7-8A1CC15BE29E}">
      <dgm:prSet/>
      <dgm:spPr/>
      <dgm:t>
        <a:bodyPr/>
        <a:lstStyle/>
        <a:p>
          <a:endParaRPr lang="ru-RU"/>
        </a:p>
      </dgm:t>
    </dgm:pt>
    <dgm:pt modelId="{619454A1-1AAE-4AD8-BB9E-6280B50C6111}">
      <dgm:prSet phldrT="[Текст]"/>
      <dgm:spPr/>
      <dgm:t>
        <a:bodyPr/>
        <a:lstStyle/>
        <a:p>
          <a:r>
            <a:rPr lang="ru-RU" b="1" dirty="0" smtClean="0"/>
            <a:t>Потерю смысла жизни и как результат - возможность суицида: «Я хочу умереть!»</a:t>
          </a:r>
          <a:endParaRPr lang="ru-RU" b="1" dirty="0"/>
        </a:p>
      </dgm:t>
    </dgm:pt>
    <dgm:pt modelId="{32FBC587-A423-4A88-82BE-5DF271B33623}" type="parTrans" cxnId="{B7C757B1-B648-45F7-84D7-61D26AB83CEF}">
      <dgm:prSet/>
      <dgm:spPr/>
      <dgm:t>
        <a:bodyPr/>
        <a:lstStyle/>
        <a:p>
          <a:endParaRPr lang="ru-RU"/>
        </a:p>
      </dgm:t>
    </dgm:pt>
    <dgm:pt modelId="{06FC928E-B49C-4038-88A9-D51C101601D1}" type="sibTrans" cxnId="{B7C757B1-B648-45F7-84D7-61D26AB83CEF}">
      <dgm:prSet/>
      <dgm:spPr/>
      <dgm:t>
        <a:bodyPr/>
        <a:lstStyle/>
        <a:p>
          <a:endParaRPr lang="ru-RU"/>
        </a:p>
      </dgm:t>
    </dgm:pt>
    <dgm:pt modelId="{5B7E4B50-14E6-4D6D-A4DB-DBB508E9C667}" type="pres">
      <dgm:prSet presAssocID="{FC61B29E-AAD5-48F3-9876-A66723C3C55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52242A-D7F0-4562-BE55-C8899427E137}" type="pres">
      <dgm:prSet presAssocID="{C533E871-F1CA-4497-A027-E00372446CF2}" presName="comp" presStyleCnt="0"/>
      <dgm:spPr/>
    </dgm:pt>
    <dgm:pt modelId="{F4D9C80C-0252-43D5-A776-B6DACEB18A80}" type="pres">
      <dgm:prSet presAssocID="{C533E871-F1CA-4497-A027-E00372446CF2}" presName="box" presStyleLbl="node1" presStyleIdx="0" presStyleCnt="3"/>
      <dgm:spPr/>
      <dgm:t>
        <a:bodyPr/>
        <a:lstStyle/>
        <a:p>
          <a:endParaRPr lang="ru-RU"/>
        </a:p>
      </dgm:t>
    </dgm:pt>
    <dgm:pt modelId="{B7DFBA41-EF17-4CD5-8E6A-14E58983A34E}" type="pres">
      <dgm:prSet presAssocID="{C533E871-F1CA-4497-A027-E00372446CF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8AA113-50C0-4940-8A0F-1D45C4D7EA6A}" type="pres">
      <dgm:prSet presAssocID="{C533E871-F1CA-4497-A027-E00372446CF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0FACA-8EC4-4E12-9348-3F26B4B116B9}" type="pres">
      <dgm:prSet presAssocID="{00642445-3EE3-4BB5-922D-4C3BAAEEB0A3}" presName="spacer" presStyleCnt="0"/>
      <dgm:spPr/>
    </dgm:pt>
    <dgm:pt modelId="{78B54304-B1D0-49DD-AD26-DD96D83ECC5A}" type="pres">
      <dgm:prSet presAssocID="{8BAB1FAB-55ED-4D96-B409-45DB5557FCDD}" presName="comp" presStyleCnt="0"/>
      <dgm:spPr/>
    </dgm:pt>
    <dgm:pt modelId="{4E655068-ABB7-492D-88AF-B4D2FCEE26F5}" type="pres">
      <dgm:prSet presAssocID="{8BAB1FAB-55ED-4D96-B409-45DB5557FCDD}" presName="box" presStyleLbl="node1" presStyleIdx="1" presStyleCnt="3"/>
      <dgm:spPr/>
      <dgm:t>
        <a:bodyPr/>
        <a:lstStyle/>
        <a:p>
          <a:endParaRPr lang="ru-RU"/>
        </a:p>
      </dgm:t>
    </dgm:pt>
    <dgm:pt modelId="{4CD4ABF5-5897-461A-9637-98BB5D49B825}" type="pres">
      <dgm:prSet presAssocID="{8BAB1FAB-55ED-4D96-B409-45DB5557FCD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68084A-32E9-4769-9A9B-0BA7131DB26F}" type="pres">
      <dgm:prSet presAssocID="{8BAB1FAB-55ED-4D96-B409-45DB5557FCD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B14FE-E8E5-4AED-81AB-EB703BC9CCD3}" type="pres">
      <dgm:prSet presAssocID="{70F4664D-E2D6-4E09-86EB-3E791D036F88}" presName="spacer" presStyleCnt="0"/>
      <dgm:spPr/>
    </dgm:pt>
    <dgm:pt modelId="{98EA86BE-C2D7-49A5-AC61-EFC499778B93}" type="pres">
      <dgm:prSet presAssocID="{619454A1-1AAE-4AD8-BB9E-6280B50C6111}" presName="comp" presStyleCnt="0"/>
      <dgm:spPr/>
    </dgm:pt>
    <dgm:pt modelId="{4C267842-36D1-4AB9-9677-D8753A22F687}" type="pres">
      <dgm:prSet presAssocID="{619454A1-1AAE-4AD8-BB9E-6280B50C6111}" presName="box" presStyleLbl="node1" presStyleIdx="2" presStyleCnt="3"/>
      <dgm:spPr/>
      <dgm:t>
        <a:bodyPr/>
        <a:lstStyle/>
        <a:p>
          <a:endParaRPr lang="ru-RU"/>
        </a:p>
      </dgm:t>
    </dgm:pt>
    <dgm:pt modelId="{AA2A1C3A-7078-41F3-8123-C30B614B4EB3}" type="pres">
      <dgm:prSet presAssocID="{619454A1-1AAE-4AD8-BB9E-6280B50C611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6078AD2-300F-4A78-88E9-3ED74C068E37}" type="pres">
      <dgm:prSet presAssocID="{619454A1-1AAE-4AD8-BB9E-6280B50C611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8F058B-9106-467D-BA4C-37BC9698C229}" type="presOf" srcId="{FC61B29E-AAD5-48F3-9876-A66723C3C55E}" destId="{5B7E4B50-14E6-4D6D-A4DB-DBB508E9C667}" srcOrd="0" destOrd="0" presId="urn:microsoft.com/office/officeart/2005/8/layout/vList4"/>
    <dgm:cxn modelId="{28D60C86-86FB-40C8-814D-13D6F4258591}" type="presOf" srcId="{619454A1-1AAE-4AD8-BB9E-6280B50C6111}" destId="{E6078AD2-300F-4A78-88E9-3ED74C068E37}" srcOrd="1" destOrd="0" presId="urn:microsoft.com/office/officeart/2005/8/layout/vList4"/>
    <dgm:cxn modelId="{3489FCB2-3E82-4964-B417-86EF6E0EFC0E}" type="presOf" srcId="{C533E871-F1CA-4497-A027-E00372446CF2}" destId="{808AA113-50C0-4940-8A0F-1D45C4D7EA6A}" srcOrd="1" destOrd="0" presId="urn:microsoft.com/office/officeart/2005/8/layout/vList4"/>
    <dgm:cxn modelId="{F6AB8087-C499-4C20-BF7C-5B1E6312F0B2}" type="presOf" srcId="{8BAB1FAB-55ED-4D96-B409-45DB5557FCDD}" destId="{B768084A-32E9-4769-9A9B-0BA7131DB26F}" srcOrd="1" destOrd="0" presId="urn:microsoft.com/office/officeart/2005/8/layout/vList4"/>
    <dgm:cxn modelId="{24436BFF-1BB3-4D7A-B861-B06AC248AEBA}" type="presOf" srcId="{C533E871-F1CA-4497-A027-E00372446CF2}" destId="{F4D9C80C-0252-43D5-A776-B6DACEB18A80}" srcOrd="0" destOrd="0" presId="urn:microsoft.com/office/officeart/2005/8/layout/vList4"/>
    <dgm:cxn modelId="{67D2CE0E-D0D4-42E8-BBA1-4F1748BB3CCE}" type="presOf" srcId="{8BAB1FAB-55ED-4D96-B409-45DB5557FCDD}" destId="{4E655068-ABB7-492D-88AF-B4D2FCEE26F5}" srcOrd="0" destOrd="0" presId="urn:microsoft.com/office/officeart/2005/8/layout/vList4"/>
    <dgm:cxn modelId="{E168D0E0-AEAE-496E-88FD-68880D7CC2C6}" srcId="{FC61B29E-AAD5-48F3-9876-A66723C3C55E}" destId="{C533E871-F1CA-4497-A027-E00372446CF2}" srcOrd="0" destOrd="0" parTransId="{D12EC4D3-7AD9-4992-BE94-4B764B991560}" sibTransId="{00642445-3EE3-4BB5-922D-4C3BAAEEB0A3}"/>
    <dgm:cxn modelId="{B7C757B1-B648-45F7-84D7-61D26AB83CEF}" srcId="{FC61B29E-AAD5-48F3-9876-A66723C3C55E}" destId="{619454A1-1AAE-4AD8-BB9E-6280B50C6111}" srcOrd="2" destOrd="0" parTransId="{32FBC587-A423-4A88-82BE-5DF271B33623}" sibTransId="{06FC928E-B49C-4038-88A9-D51C101601D1}"/>
    <dgm:cxn modelId="{8ED9B56B-284D-4661-A851-BE3C5588E63C}" type="presOf" srcId="{619454A1-1AAE-4AD8-BB9E-6280B50C6111}" destId="{4C267842-36D1-4AB9-9677-D8753A22F687}" srcOrd="0" destOrd="0" presId="urn:microsoft.com/office/officeart/2005/8/layout/vList4"/>
    <dgm:cxn modelId="{E68FC75C-0C25-4B63-8DE7-8A1CC15BE29E}" srcId="{FC61B29E-AAD5-48F3-9876-A66723C3C55E}" destId="{8BAB1FAB-55ED-4D96-B409-45DB5557FCDD}" srcOrd="1" destOrd="0" parTransId="{C3D3E701-C570-4AB3-B20E-50830357BA33}" sibTransId="{70F4664D-E2D6-4E09-86EB-3E791D036F88}"/>
    <dgm:cxn modelId="{CC4A7261-6254-4EB8-A34F-510C9B3685B4}" type="presParOf" srcId="{5B7E4B50-14E6-4D6D-A4DB-DBB508E9C667}" destId="{AA52242A-D7F0-4562-BE55-C8899427E137}" srcOrd="0" destOrd="0" presId="urn:microsoft.com/office/officeart/2005/8/layout/vList4"/>
    <dgm:cxn modelId="{8DF805A6-7F30-4188-B027-B8D73AE2DF6E}" type="presParOf" srcId="{AA52242A-D7F0-4562-BE55-C8899427E137}" destId="{F4D9C80C-0252-43D5-A776-B6DACEB18A80}" srcOrd="0" destOrd="0" presId="urn:microsoft.com/office/officeart/2005/8/layout/vList4"/>
    <dgm:cxn modelId="{495E7F61-FF7F-4114-A6B4-B8349927F489}" type="presParOf" srcId="{AA52242A-D7F0-4562-BE55-C8899427E137}" destId="{B7DFBA41-EF17-4CD5-8E6A-14E58983A34E}" srcOrd="1" destOrd="0" presId="urn:microsoft.com/office/officeart/2005/8/layout/vList4"/>
    <dgm:cxn modelId="{FD3CD1D3-CF33-4346-9716-C5DBDDFF2C0A}" type="presParOf" srcId="{AA52242A-D7F0-4562-BE55-C8899427E137}" destId="{808AA113-50C0-4940-8A0F-1D45C4D7EA6A}" srcOrd="2" destOrd="0" presId="urn:microsoft.com/office/officeart/2005/8/layout/vList4"/>
    <dgm:cxn modelId="{F72CA0D0-BFA6-4D17-BA88-52BC442040AA}" type="presParOf" srcId="{5B7E4B50-14E6-4D6D-A4DB-DBB508E9C667}" destId="{F0E0FACA-8EC4-4E12-9348-3F26B4B116B9}" srcOrd="1" destOrd="0" presId="urn:microsoft.com/office/officeart/2005/8/layout/vList4"/>
    <dgm:cxn modelId="{D94F1BE5-BF63-4BB9-8E02-EECECBB65647}" type="presParOf" srcId="{5B7E4B50-14E6-4D6D-A4DB-DBB508E9C667}" destId="{78B54304-B1D0-49DD-AD26-DD96D83ECC5A}" srcOrd="2" destOrd="0" presId="urn:microsoft.com/office/officeart/2005/8/layout/vList4"/>
    <dgm:cxn modelId="{F541C910-0108-4847-BFD8-BEE61DAD61CD}" type="presParOf" srcId="{78B54304-B1D0-49DD-AD26-DD96D83ECC5A}" destId="{4E655068-ABB7-492D-88AF-B4D2FCEE26F5}" srcOrd="0" destOrd="0" presId="urn:microsoft.com/office/officeart/2005/8/layout/vList4"/>
    <dgm:cxn modelId="{EC8A465E-EEB1-4B12-AD3E-3384F8C49C62}" type="presParOf" srcId="{78B54304-B1D0-49DD-AD26-DD96D83ECC5A}" destId="{4CD4ABF5-5897-461A-9637-98BB5D49B825}" srcOrd="1" destOrd="0" presId="urn:microsoft.com/office/officeart/2005/8/layout/vList4"/>
    <dgm:cxn modelId="{62BEC921-D37F-4AA9-915C-6287FF788D91}" type="presParOf" srcId="{78B54304-B1D0-49DD-AD26-DD96D83ECC5A}" destId="{B768084A-32E9-4769-9A9B-0BA7131DB26F}" srcOrd="2" destOrd="0" presId="urn:microsoft.com/office/officeart/2005/8/layout/vList4"/>
    <dgm:cxn modelId="{7A3179B3-D822-46B5-BFEF-3608B95CC4DC}" type="presParOf" srcId="{5B7E4B50-14E6-4D6D-A4DB-DBB508E9C667}" destId="{E90B14FE-E8E5-4AED-81AB-EB703BC9CCD3}" srcOrd="3" destOrd="0" presId="urn:microsoft.com/office/officeart/2005/8/layout/vList4"/>
    <dgm:cxn modelId="{1D7EDAED-E0C8-4E65-BA51-1E1356C8FC65}" type="presParOf" srcId="{5B7E4B50-14E6-4D6D-A4DB-DBB508E9C667}" destId="{98EA86BE-C2D7-49A5-AC61-EFC499778B93}" srcOrd="4" destOrd="0" presId="urn:microsoft.com/office/officeart/2005/8/layout/vList4"/>
    <dgm:cxn modelId="{336E523C-780C-4E20-BDB2-FD6429F3C14C}" type="presParOf" srcId="{98EA86BE-C2D7-49A5-AC61-EFC499778B93}" destId="{4C267842-36D1-4AB9-9677-D8753A22F687}" srcOrd="0" destOrd="0" presId="urn:microsoft.com/office/officeart/2005/8/layout/vList4"/>
    <dgm:cxn modelId="{51E2323B-1819-4BA2-AED2-217ABADCAD00}" type="presParOf" srcId="{98EA86BE-C2D7-49A5-AC61-EFC499778B93}" destId="{AA2A1C3A-7078-41F3-8123-C30B614B4EB3}" srcOrd="1" destOrd="0" presId="urn:microsoft.com/office/officeart/2005/8/layout/vList4"/>
    <dgm:cxn modelId="{3F1D6BF7-C79B-419D-864A-4E154744139E}" type="presParOf" srcId="{98EA86BE-C2D7-49A5-AC61-EFC499778B93}" destId="{E6078AD2-300F-4A78-88E9-3ED74C068E37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456B8D-C5F6-4B1D-AA46-EA9B5DF57160}" type="doc">
      <dgm:prSet loTypeId="urn:microsoft.com/office/officeart/2005/8/layout/chevron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EBA875-0A86-4795-AC72-24CA9F0FD8C8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6A421E3-34AA-4D23-94C7-21AF5D1ED405}" type="parTrans" cxnId="{19DD52C8-73F0-45A6-997B-78FC7B57A54D}">
      <dgm:prSet/>
      <dgm:spPr/>
      <dgm:t>
        <a:bodyPr/>
        <a:lstStyle/>
        <a:p>
          <a:endParaRPr lang="ru-RU"/>
        </a:p>
      </dgm:t>
    </dgm:pt>
    <dgm:pt modelId="{4A1C8420-0958-43B7-85DC-9596FA524ACE}" type="sibTrans" cxnId="{19DD52C8-73F0-45A6-997B-78FC7B57A54D}">
      <dgm:prSet/>
      <dgm:spPr/>
      <dgm:t>
        <a:bodyPr/>
        <a:lstStyle/>
        <a:p>
          <a:endParaRPr lang="ru-RU"/>
        </a:p>
      </dgm:t>
    </dgm:pt>
    <dgm:pt modelId="{216937A4-778B-4890-9FC5-A34E13860CF4}">
      <dgm:prSet phldrT="[Текст]" custT="1"/>
      <dgm:spPr/>
      <dgm:t>
        <a:bodyPr/>
        <a:lstStyle/>
        <a:p>
          <a:r>
            <a:rPr lang="ru-RU" sz="2800" b="1" dirty="0" smtClean="0"/>
            <a:t>Духовный кризис общества</a:t>
          </a:r>
          <a:endParaRPr lang="ru-RU" sz="2800" b="1" dirty="0"/>
        </a:p>
      </dgm:t>
    </dgm:pt>
    <dgm:pt modelId="{36FF4492-D3F2-44A0-88B4-AA0437A1DA64}" type="parTrans" cxnId="{E5FBAB77-341A-47E1-A51E-C03F0DDDBBD3}">
      <dgm:prSet/>
      <dgm:spPr/>
      <dgm:t>
        <a:bodyPr/>
        <a:lstStyle/>
        <a:p>
          <a:endParaRPr lang="ru-RU"/>
        </a:p>
      </dgm:t>
    </dgm:pt>
    <dgm:pt modelId="{F20F8C43-F9AE-42D2-8F92-066B68365A65}" type="sibTrans" cxnId="{E5FBAB77-341A-47E1-A51E-C03F0DDDBBD3}">
      <dgm:prSet/>
      <dgm:spPr/>
      <dgm:t>
        <a:bodyPr/>
        <a:lstStyle/>
        <a:p>
          <a:endParaRPr lang="ru-RU"/>
        </a:p>
      </dgm:t>
    </dgm:pt>
    <dgm:pt modelId="{59E25F8F-29FC-46E3-8DDC-284B9662470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6B34D3E-C5B8-449E-AECB-270E0D051285}" type="parTrans" cxnId="{B565D0FE-A615-46CF-94BF-4B69CDC29543}">
      <dgm:prSet/>
      <dgm:spPr/>
      <dgm:t>
        <a:bodyPr/>
        <a:lstStyle/>
        <a:p>
          <a:endParaRPr lang="ru-RU"/>
        </a:p>
      </dgm:t>
    </dgm:pt>
    <dgm:pt modelId="{2B790D5A-945A-41AC-A80F-A615A0925CA7}" type="sibTrans" cxnId="{B565D0FE-A615-46CF-94BF-4B69CDC29543}">
      <dgm:prSet/>
      <dgm:spPr/>
      <dgm:t>
        <a:bodyPr/>
        <a:lstStyle/>
        <a:p>
          <a:endParaRPr lang="ru-RU"/>
        </a:p>
      </dgm:t>
    </dgm:pt>
    <dgm:pt modelId="{D1017FA9-9B50-4642-88F1-687F90919137}">
      <dgm:prSet phldrT="[Текст]"/>
      <dgm:spPr/>
      <dgm:t>
        <a:bodyPr/>
        <a:lstStyle/>
        <a:p>
          <a:r>
            <a:rPr lang="ru-RU" b="1" dirty="0" smtClean="0"/>
            <a:t>Кризис института семьи и семейного воспитания </a:t>
          </a:r>
          <a:endParaRPr lang="ru-RU" b="1" dirty="0"/>
        </a:p>
      </dgm:t>
    </dgm:pt>
    <dgm:pt modelId="{430D4ACD-7506-4D1D-9B59-6672829AEB75}" type="parTrans" cxnId="{C11A4B0A-CF78-459B-9EC1-B71E877E5117}">
      <dgm:prSet/>
      <dgm:spPr/>
      <dgm:t>
        <a:bodyPr/>
        <a:lstStyle/>
        <a:p>
          <a:endParaRPr lang="ru-RU"/>
        </a:p>
      </dgm:t>
    </dgm:pt>
    <dgm:pt modelId="{6DF37F54-30A4-45AA-9FDD-3205063DAC02}" type="sibTrans" cxnId="{C11A4B0A-CF78-459B-9EC1-B71E877E5117}">
      <dgm:prSet/>
      <dgm:spPr/>
      <dgm:t>
        <a:bodyPr/>
        <a:lstStyle/>
        <a:p>
          <a:endParaRPr lang="ru-RU"/>
        </a:p>
      </dgm:t>
    </dgm:pt>
    <dgm:pt modelId="{A0A45096-ED04-4F5B-B57A-821FF025CAA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BE2FD74-D7FF-492B-91F3-A8673994F6EB}" type="parTrans" cxnId="{0EC32F72-51EE-423C-A870-3DC3E1FEC81E}">
      <dgm:prSet/>
      <dgm:spPr/>
      <dgm:t>
        <a:bodyPr/>
        <a:lstStyle/>
        <a:p>
          <a:endParaRPr lang="ru-RU"/>
        </a:p>
      </dgm:t>
    </dgm:pt>
    <dgm:pt modelId="{55D555E4-D0AA-4F5C-AEE4-8ECCC2DEC553}" type="sibTrans" cxnId="{0EC32F72-51EE-423C-A870-3DC3E1FEC81E}">
      <dgm:prSet/>
      <dgm:spPr/>
      <dgm:t>
        <a:bodyPr/>
        <a:lstStyle/>
        <a:p>
          <a:endParaRPr lang="ru-RU"/>
        </a:p>
      </dgm:t>
    </dgm:pt>
    <dgm:pt modelId="{5D90FE39-89EA-4E82-A514-138DABD07D13}">
      <dgm:prSet phldrT="[Текст]"/>
      <dgm:spPr/>
      <dgm:t>
        <a:bodyPr/>
        <a:lstStyle/>
        <a:p>
          <a:r>
            <a:rPr lang="ru-RU" b="1" dirty="0" smtClean="0"/>
            <a:t>Коммерциализация средств массовой информации</a:t>
          </a:r>
          <a:endParaRPr lang="ru-RU" b="1" dirty="0"/>
        </a:p>
      </dgm:t>
    </dgm:pt>
    <dgm:pt modelId="{52AE990F-DD86-4403-BADE-225217CC7FC7}" type="parTrans" cxnId="{F9920427-8BD6-4C71-85C2-BB08D5FADC4D}">
      <dgm:prSet/>
      <dgm:spPr/>
      <dgm:t>
        <a:bodyPr/>
        <a:lstStyle/>
        <a:p>
          <a:endParaRPr lang="ru-RU"/>
        </a:p>
      </dgm:t>
    </dgm:pt>
    <dgm:pt modelId="{C96D309E-4DA0-499E-8593-2F15BA5983B9}" type="sibTrans" cxnId="{F9920427-8BD6-4C71-85C2-BB08D5FADC4D}">
      <dgm:prSet/>
      <dgm:spPr/>
      <dgm:t>
        <a:bodyPr/>
        <a:lstStyle/>
        <a:p>
          <a:endParaRPr lang="ru-RU"/>
        </a:p>
      </dgm:t>
    </dgm:pt>
    <dgm:pt modelId="{4ACA5913-647B-4420-AB4A-9772FAEC524B}">
      <dgm:prSet/>
      <dgm:spPr/>
      <dgm:t>
        <a:bodyPr/>
        <a:lstStyle/>
        <a:p>
          <a:endParaRPr lang="ru-RU"/>
        </a:p>
      </dgm:t>
    </dgm:pt>
    <dgm:pt modelId="{7BD241D2-4F87-416B-87FC-6D3ABE5DCAF1}" type="parTrans" cxnId="{E168DBB0-1452-4489-BCE9-936F7392F00A}">
      <dgm:prSet/>
      <dgm:spPr/>
      <dgm:t>
        <a:bodyPr/>
        <a:lstStyle/>
        <a:p>
          <a:endParaRPr lang="ru-RU"/>
        </a:p>
      </dgm:t>
    </dgm:pt>
    <dgm:pt modelId="{778D06EF-102F-4B39-88F6-DF95FB088981}" type="sibTrans" cxnId="{E168DBB0-1452-4489-BCE9-936F7392F00A}">
      <dgm:prSet/>
      <dgm:spPr/>
      <dgm:t>
        <a:bodyPr/>
        <a:lstStyle/>
        <a:p>
          <a:endParaRPr lang="ru-RU"/>
        </a:p>
      </dgm:t>
    </dgm:pt>
    <dgm:pt modelId="{B05F39D9-4EF5-41A1-AE11-1628DB5E32DA}">
      <dgm:prSet/>
      <dgm:spPr/>
      <dgm:t>
        <a:bodyPr/>
        <a:lstStyle/>
        <a:p>
          <a:r>
            <a:rPr lang="ru-RU" b="1" dirty="0" smtClean="0"/>
            <a:t>«</a:t>
          </a:r>
          <a:r>
            <a:rPr lang="ru-RU" b="1" dirty="0" err="1" smtClean="0"/>
            <a:t>Вестернизация</a:t>
          </a:r>
          <a:r>
            <a:rPr lang="ru-RU" b="1" dirty="0" smtClean="0"/>
            <a:t>» культурных потребностей и интересов</a:t>
          </a:r>
          <a:endParaRPr lang="ru-RU" b="1" dirty="0"/>
        </a:p>
      </dgm:t>
    </dgm:pt>
    <dgm:pt modelId="{C378189F-AE38-44DC-84F7-3C2BDA6DA7FC}" type="parTrans" cxnId="{EE9EE491-AE6B-4CB1-AF98-1F2E46AEA9DD}">
      <dgm:prSet/>
      <dgm:spPr/>
      <dgm:t>
        <a:bodyPr/>
        <a:lstStyle/>
        <a:p>
          <a:endParaRPr lang="ru-RU"/>
        </a:p>
      </dgm:t>
    </dgm:pt>
    <dgm:pt modelId="{332A3102-B1B3-45EC-B26F-1F2B84D54F21}" type="sibTrans" cxnId="{EE9EE491-AE6B-4CB1-AF98-1F2E46AEA9DD}">
      <dgm:prSet/>
      <dgm:spPr/>
      <dgm:t>
        <a:bodyPr/>
        <a:lstStyle/>
        <a:p>
          <a:endParaRPr lang="ru-RU"/>
        </a:p>
      </dgm:t>
    </dgm:pt>
    <dgm:pt modelId="{3F703CE0-9C89-4C70-914D-9757E618450E}">
      <dgm:prSet/>
      <dgm:spPr/>
      <dgm:t>
        <a:bodyPr/>
        <a:lstStyle/>
        <a:p>
          <a:endParaRPr lang="ru-RU"/>
        </a:p>
      </dgm:t>
    </dgm:pt>
    <dgm:pt modelId="{1E10B5B4-9B8F-4576-B13E-564416BA782A}" type="parTrans" cxnId="{0A9EB76C-9262-4C75-BD01-0D1C0C0288BB}">
      <dgm:prSet/>
      <dgm:spPr/>
      <dgm:t>
        <a:bodyPr/>
        <a:lstStyle/>
        <a:p>
          <a:endParaRPr lang="ru-RU"/>
        </a:p>
      </dgm:t>
    </dgm:pt>
    <dgm:pt modelId="{D859E2D3-1D59-41A5-BEAD-D01C3B742D9E}" type="sibTrans" cxnId="{0A9EB76C-9262-4C75-BD01-0D1C0C0288BB}">
      <dgm:prSet/>
      <dgm:spPr/>
      <dgm:t>
        <a:bodyPr/>
        <a:lstStyle/>
        <a:p>
          <a:endParaRPr lang="ru-RU"/>
        </a:p>
      </dgm:t>
    </dgm:pt>
    <dgm:pt modelId="{FEFB37B7-8709-46BC-9D51-96DB5E02A56F}">
      <dgm:prSet/>
      <dgm:spPr/>
      <dgm:t>
        <a:bodyPr/>
        <a:lstStyle/>
        <a:p>
          <a:r>
            <a:rPr lang="ru-RU" b="1" dirty="0" smtClean="0"/>
            <a:t>Ослабление роли детских организаций в духовном становлении молодого поколения</a:t>
          </a:r>
          <a:endParaRPr lang="ru-RU" b="1" dirty="0"/>
        </a:p>
      </dgm:t>
    </dgm:pt>
    <dgm:pt modelId="{8E641B1B-4DE3-424D-B86F-1834B0054D5A}" type="parTrans" cxnId="{27E2D58E-329F-44B4-90B5-5FD91A6CABE3}">
      <dgm:prSet/>
      <dgm:spPr/>
      <dgm:t>
        <a:bodyPr/>
        <a:lstStyle/>
        <a:p>
          <a:endParaRPr lang="ru-RU"/>
        </a:p>
      </dgm:t>
    </dgm:pt>
    <dgm:pt modelId="{537B0956-E7CF-45E6-9EE7-E7A99BC81E91}" type="sibTrans" cxnId="{27E2D58E-329F-44B4-90B5-5FD91A6CABE3}">
      <dgm:prSet/>
      <dgm:spPr/>
      <dgm:t>
        <a:bodyPr/>
        <a:lstStyle/>
        <a:p>
          <a:endParaRPr lang="ru-RU"/>
        </a:p>
      </dgm:t>
    </dgm:pt>
    <dgm:pt modelId="{FBEBA1E1-F237-41C7-9233-886684B8330A}" type="pres">
      <dgm:prSet presAssocID="{16456B8D-C5F6-4B1D-AA46-EA9B5DF571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DE50C-7A0A-418D-A9CA-1700684F0ECB}" type="pres">
      <dgm:prSet presAssocID="{F9EBA875-0A86-4795-AC72-24CA9F0FD8C8}" presName="composite" presStyleCnt="0"/>
      <dgm:spPr/>
    </dgm:pt>
    <dgm:pt modelId="{2FE0C767-F682-4AB3-B825-7997D0E6F1CF}" type="pres">
      <dgm:prSet presAssocID="{F9EBA875-0A86-4795-AC72-24CA9F0FD8C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BB777-9830-4072-AC54-F4D7A0D3497A}" type="pres">
      <dgm:prSet presAssocID="{F9EBA875-0A86-4795-AC72-24CA9F0FD8C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E82AA-5072-4FD8-A0DA-311CD4C1174A}" type="pres">
      <dgm:prSet presAssocID="{4A1C8420-0958-43B7-85DC-9596FA524ACE}" presName="sp" presStyleCnt="0"/>
      <dgm:spPr/>
    </dgm:pt>
    <dgm:pt modelId="{663676EA-5A3D-4BB8-AE1B-1BDCBA566DDF}" type="pres">
      <dgm:prSet presAssocID="{59E25F8F-29FC-46E3-8DDC-284B9662470A}" presName="composite" presStyleCnt="0"/>
      <dgm:spPr/>
    </dgm:pt>
    <dgm:pt modelId="{A5EC4410-2241-4FEA-B633-A4C4550A7DD8}" type="pres">
      <dgm:prSet presAssocID="{59E25F8F-29FC-46E3-8DDC-284B9662470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2623C-D760-4C1B-BDB7-6B812371E76F}" type="pres">
      <dgm:prSet presAssocID="{59E25F8F-29FC-46E3-8DDC-284B9662470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B0DB7-6042-4E88-AC82-EB7DA56435A0}" type="pres">
      <dgm:prSet presAssocID="{2B790D5A-945A-41AC-A80F-A615A0925CA7}" presName="sp" presStyleCnt="0"/>
      <dgm:spPr/>
    </dgm:pt>
    <dgm:pt modelId="{38360DAB-E4FE-486C-B3E8-B0B8B7153B7C}" type="pres">
      <dgm:prSet presAssocID="{A0A45096-ED04-4F5B-B57A-821FF025CAAB}" presName="composite" presStyleCnt="0"/>
      <dgm:spPr/>
    </dgm:pt>
    <dgm:pt modelId="{456CB768-1382-4BC1-9953-82C12CBE3D26}" type="pres">
      <dgm:prSet presAssocID="{A0A45096-ED04-4F5B-B57A-821FF025CAA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3256B-6765-42A7-9A6A-43DD2F8AE707}" type="pres">
      <dgm:prSet presAssocID="{A0A45096-ED04-4F5B-B57A-821FF025CAA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C81B1-A8EE-4DEC-8A3E-36DCEF70EB64}" type="pres">
      <dgm:prSet presAssocID="{55D555E4-D0AA-4F5C-AEE4-8ECCC2DEC553}" presName="sp" presStyleCnt="0"/>
      <dgm:spPr/>
    </dgm:pt>
    <dgm:pt modelId="{8BC77AF4-D1B9-4B20-9455-994AEF4BCE9B}" type="pres">
      <dgm:prSet presAssocID="{4ACA5913-647B-4420-AB4A-9772FAEC524B}" presName="composite" presStyleCnt="0"/>
      <dgm:spPr/>
    </dgm:pt>
    <dgm:pt modelId="{1D2BEFA1-F769-404F-941C-A89CEF2F4A8F}" type="pres">
      <dgm:prSet presAssocID="{4ACA5913-647B-4420-AB4A-9772FAEC524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7F68D-5BA2-49A7-979E-BB4E6987C20F}" type="pres">
      <dgm:prSet presAssocID="{4ACA5913-647B-4420-AB4A-9772FAEC524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792DA-6308-4E3D-9C23-50DAB29D9985}" type="pres">
      <dgm:prSet presAssocID="{778D06EF-102F-4B39-88F6-DF95FB088981}" presName="sp" presStyleCnt="0"/>
      <dgm:spPr/>
    </dgm:pt>
    <dgm:pt modelId="{FFC55BC3-94D3-46E7-B383-44CDCF551958}" type="pres">
      <dgm:prSet presAssocID="{3F703CE0-9C89-4C70-914D-9757E618450E}" presName="composite" presStyleCnt="0"/>
      <dgm:spPr/>
    </dgm:pt>
    <dgm:pt modelId="{CC1855AE-5980-460E-9A17-4A92672898F8}" type="pres">
      <dgm:prSet presAssocID="{3F703CE0-9C89-4C70-914D-9757E618450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6D811-BF3A-4DE4-B712-FE03552FDC7E}" type="pres">
      <dgm:prSet presAssocID="{3F703CE0-9C89-4C70-914D-9757E618450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88716-090D-4F29-85EE-0F85D6D5D929}" type="presOf" srcId="{A0A45096-ED04-4F5B-B57A-821FF025CAAB}" destId="{456CB768-1382-4BC1-9953-82C12CBE3D26}" srcOrd="0" destOrd="0" presId="urn:microsoft.com/office/officeart/2005/8/layout/chevron2"/>
    <dgm:cxn modelId="{3BCD90CC-1732-4989-B67C-D219EC1E906B}" type="presOf" srcId="{216937A4-778B-4890-9FC5-A34E13860CF4}" destId="{BDFBB777-9830-4072-AC54-F4D7A0D3497A}" srcOrd="0" destOrd="0" presId="urn:microsoft.com/office/officeart/2005/8/layout/chevron2"/>
    <dgm:cxn modelId="{E168DBB0-1452-4489-BCE9-936F7392F00A}" srcId="{16456B8D-C5F6-4B1D-AA46-EA9B5DF57160}" destId="{4ACA5913-647B-4420-AB4A-9772FAEC524B}" srcOrd="3" destOrd="0" parTransId="{7BD241D2-4F87-416B-87FC-6D3ABE5DCAF1}" sibTransId="{778D06EF-102F-4B39-88F6-DF95FB088981}"/>
    <dgm:cxn modelId="{E5FBAB77-341A-47E1-A51E-C03F0DDDBBD3}" srcId="{F9EBA875-0A86-4795-AC72-24CA9F0FD8C8}" destId="{216937A4-778B-4890-9FC5-A34E13860CF4}" srcOrd="0" destOrd="0" parTransId="{36FF4492-D3F2-44A0-88B4-AA0437A1DA64}" sibTransId="{F20F8C43-F9AE-42D2-8F92-066B68365A65}"/>
    <dgm:cxn modelId="{14AC87A1-F2CE-4000-AD05-6F25099164C3}" type="presOf" srcId="{B05F39D9-4EF5-41A1-AE11-1628DB5E32DA}" destId="{6787F68D-5BA2-49A7-979E-BB4E6987C20F}" srcOrd="0" destOrd="0" presId="urn:microsoft.com/office/officeart/2005/8/layout/chevron2"/>
    <dgm:cxn modelId="{F9920427-8BD6-4C71-85C2-BB08D5FADC4D}" srcId="{A0A45096-ED04-4F5B-B57A-821FF025CAAB}" destId="{5D90FE39-89EA-4E82-A514-138DABD07D13}" srcOrd="0" destOrd="0" parTransId="{52AE990F-DD86-4403-BADE-225217CC7FC7}" sibTransId="{C96D309E-4DA0-499E-8593-2F15BA5983B9}"/>
    <dgm:cxn modelId="{C11A4B0A-CF78-459B-9EC1-B71E877E5117}" srcId="{59E25F8F-29FC-46E3-8DDC-284B9662470A}" destId="{D1017FA9-9B50-4642-88F1-687F90919137}" srcOrd="0" destOrd="0" parTransId="{430D4ACD-7506-4D1D-9B59-6672829AEB75}" sibTransId="{6DF37F54-30A4-45AA-9FDD-3205063DAC02}"/>
    <dgm:cxn modelId="{0EC32F72-51EE-423C-A870-3DC3E1FEC81E}" srcId="{16456B8D-C5F6-4B1D-AA46-EA9B5DF57160}" destId="{A0A45096-ED04-4F5B-B57A-821FF025CAAB}" srcOrd="2" destOrd="0" parTransId="{9BE2FD74-D7FF-492B-91F3-A8673994F6EB}" sibTransId="{55D555E4-D0AA-4F5C-AEE4-8ECCC2DEC553}"/>
    <dgm:cxn modelId="{EE9EE491-AE6B-4CB1-AF98-1F2E46AEA9DD}" srcId="{4ACA5913-647B-4420-AB4A-9772FAEC524B}" destId="{B05F39D9-4EF5-41A1-AE11-1628DB5E32DA}" srcOrd="0" destOrd="0" parTransId="{C378189F-AE38-44DC-84F7-3C2BDA6DA7FC}" sibTransId="{332A3102-B1B3-45EC-B26F-1F2B84D54F21}"/>
    <dgm:cxn modelId="{04D2BEB1-F501-49D0-BEA1-6C4455E53E63}" type="presOf" srcId="{F9EBA875-0A86-4795-AC72-24CA9F0FD8C8}" destId="{2FE0C767-F682-4AB3-B825-7997D0E6F1CF}" srcOrd="0" destOrd="0" presId="urn:microsoft.com/office/officeart/2005/8/layout/chevron2"/>
    <dgm:cxn modelId="{7CA23A9C-9A97-4AAE-816B-8D76EA2FDD33}" type="presOf" srcId="{FEFB37B7-8709-46BC-9D51-96DB5E02A56F}" destId="{3B66D811-BF3A-4DE4-B712-FE03552FDC7E}" srcOrd="0" destOrd="0" presId="urn:microsoft.com/office/officeart/2005/8/layout/chevron2"/>
    <dgm:cxn modelId="{DC41F27D-DC35-4456-9702-A15984FAD4D9}" type="presOf" srcId="{59E25F8F-29FC-46E3-8DDC-284B9662470A}" destId="{A5EC4410-2241-4FEA-B633-A4C4550A7DD8}" srcOrd="0" destOrd="0" presId="urn:microsoft.com/office/officeart/2005/8/layout/chevron2"/>
    <dgm:cxn modelId="{0A9EB76C-9262-4C75-BD01-0D1C0C0288BB}" srcId="{16456B8D-C5F6-4B1D-AA46-EA9B5DF57160}" destId="{3F703CE0-9C89-4C70-914D-9757E618450E}" srcOrd="4" destOrd="0" parTransId="{1E10B5B4-9B8F-4576-B13E-564416BA782A}" sibTransId="{D859E2D3-1D59-41A5-BEAD-D01C3B742D9E}"/>
    <dgm:cxn modelId="{D3228178-7488-42D7-BF0D-DB447F53C5DE}" type="presOf" srcId="{4ACA5913-647B-4420-AB4A-9772FAEC524B}" destId="{1D2BEFA1-F769-404F-941C-A89CEF2F4A8F}" srcOrd="0" destOrd="0" presId="urn:microsoft.com/office/officeart/2005/8/layout/chevron2"/>
    <dgm:cxn modelId="{19DD52C8-73F0-45A6-997B-78FC7B57A54D}" srcId="{16456B8D-C5F6-4B1D-AA46-EA9B5DF57160}" destId="{F9EBA875-0A86-4795-AC72-24CA9F0FD8C8}" srcOrd="0" destOrd="0" parTransId="{86A421E3-34AA-4D23-94C7-21AF5D1ED405}" sibTransId="{4A1C8420-0958-43B7-85DC-9596FA524ACE}"/>
    <dgm:cxn modelId="{5B8998F5-F2F2-4F7F-B81C-6737CE0A7CFC}" type="presOf" srcId="{3F703CE0-9C89-4C70-914D-9757E618450E}" destId="{CC1855AE-5980-460E-9A17-4A92672898F8}" srcOrd="0" destOrd="0" presId="urn:microsoft.com/office/officeart/2005/8/layout/chevron2"/>
    <dgm:cxn modelId="{320478D9-00A5-46E7-9C55-4B5B3E58A624}" type="presOf" srcId="{5D90FE39-89EA-4E82-A514-138DABD07D13}" destId="{0383256B-6765-42A7-9A6A-43DD2F8AE707}" srcOrd="0" destOrd="0" presId="urn:microsoft.com/office/officeart/2005/8/layout/chevron2"/>
    <dgm:cxn modelId="{27E2D58E-329F-44B4-90B5-5FD91A6CABE3}" srcId="{3F703CE0-9C89-4C70-914D-9757E618450E}" destId="{FEFB37B7-8709-46BC-9D51-96DB5E02A56F}" srcOrd="0" destOrd="0" parTransId="{8E641B1B-4DE3-424D-B86F-1834B0054D5A}" sibTransId="{537B0956-E7CF-45E6-9EE7-E7A99BC81E91}"/>
    <dgm:cxn modelId="{4EB01D55-6174-4385-8385-78308A9E2507}" type="presOf" srcId="{D1017FA9-9B50-4642-88F1-687F90919137}" destId="{F702623C-D760-4C1B-BDB7-6B812371E76F}" srcOrd="0" destOrd="0" presId="urn:microsoft.com/office/officeart/2005/8/layout/chevron2"/>
    <dgm:cxn modelId="{B565D0FE-A615-46CF-94BF-4B69CDC29543}" srcId="{16456B8D-C5F6-4B1D-AA46-EA9B5DF57160}" destId="{59E25F8F-29FC-46E3-8DDC-284B9662470A}" srcOrd="1" destOrd="0" parTransId="{96B34D3E-C5B8-449E-AECB-270E0D051285}" sibTransId="{2B790D5A-945A-41AC-A80F-A615A0925CA7}"/>
    <dgm:cxn modelId="{C3223CAE-012B-444A-9DD2-6B2A09B7C843}" type="presOf" srcId="{16456B8D-C5F6-4B1D-AA46-EA9B5DF57160}" destId="{FBEBA1E1-F237-41C7-9233-886684B8330A}" srcOrd="0" destOrd="0" presId="urn:microsoft.com/office/officeart/2005/8/layout/chevron2"/>
    <dgm:cxn modelId="{9DE0237C-2D61-4DDD-86B2-57380FF37D55}" type="presParOf" srcId="{FBEBA1E1-F237-41C7-9233-886684B8330A}" destId="{635DE50C-7A0A-418D-A9CA-1700684F0ECB}" srcOrd="0" destOrd="0" presId="urn:microsoft.com/office/officeart/2005/8/layout/chevron2"/>
    <dgm:cxn modelId="{C60553BF-E91C-4255-AE9A-3AC50F1BEDD8}" type="presParOf" srcId="{635DE50C-7A0A-418D-A9CA-1700684F0ECB}" destId="{2FE0C767-F682-4AB3-B825-7997D0E6F1CF}" srcOrd="0" destOrd="0" presId="urn:microsoft.com/office/officeart/2005/8/layout/chevron2"/>
    <dgm:cxn modelId="{A2CAD4F7-3844-4114-9DDE-70C1F90D3EC7}" type="presParOf" srcId="{635DE50C-7A0A-418D-A9CA-1700684F0ECB}" destId="{BDFBB777-9830-4072-AC54-F4D7A0D3497A}" srcOrd="1" destOrd="0" presId="urn:microsoft.com/office/officeart/2005/8/layout/chevron2"/>
    <dgm:cxn modelId="{748EFC3A-6027-4CF0-B2A5-9D6E61F00706}" type="presParOf" srcId="{FBEBA1E1-F237-41C7-9233-886684B8330A}" destId="{BC6E82AA-5072-4FD8-A0DA-311CD4C1174A}" srcOrd="1" destOrd="0" presId="urn:microsoft.com/office/officeart/2005/8/layout/chevron2"/>
    <dgm:cxn modelId="{B29E8A7C-4269-4971-80E1-49B5F60C2E6C}" type="presParOf" srcId="{FBEBA1E1-F237-41C7-9233-886684B8330A}" destId="{663676EA-5A3D-4BB8-AE1B-1BDCBA566DDF}" srcOrd="2" destOrd="0" presId="urn:microsoft.com/office/officeart/2005/8/layout/chevron2"/>
    <dgm:cxn modelId="{B55D3BD5-2A43-44DD-902D-46899B5444A9}" type="presParOf" srcId="{663676EA-5A3D-4BB8-AE1B-1BDCBA566DDF}" destId="{A5EC4410-2241-4FEA-B633-A4C4550A7DD8}" srcOrd="0" destOrd="0" presId="urn:microsoft.com/office/officeart/2005/8/layout/chevron2"/>
    <dgm:cxn modelId="{A30D9AEB-17AF-422D-93D2-D155091D8F2D}" type="presParOf" srcId="{663676EA-5A3D-4BB8-AE1B-1BDCBA566DDF}" destId="{F702623C-D760-4C1B-BDB7-6B812371E76F}" srcOrd="1" destOrd="0" presId="urn:microsoft.com/office/officeart/2005/8/layout/chevron2"/>
    <dgm:cxn modelId="{DAF39C36-EE1F-4CAB-A9B1-611B4FA7765E}" type="presParOf" srcId="{FBEBA1E1-F237-41C7-9233-886684B8330A}" destId="{ED7B0DB7-6042-4E88-AC82-EB7DA56435A0}" srcOrd="3" destOrd="0" presId="urn:microsoft.com/office/officeart/2005/8/layout/chevron2"/>
    <dgm:cxn modelId="{8598C8A9-4995-4DC1-BDDF-BBAF12DE2A5E}" type="presParOf" srcId="{FBEBA1E1-F237-41C7-9233-886684B8330A}" destId="{38360DAB-E4FE-486C-B3E8-B0B8B7153B7C}" srcOrd="4" destOrd="0" presId="urn:microsoft.com/office/officeart/2005/8/layout/chevron2"/>
    <dgm:cxn modelId="{9AC1247F-592F-4FD0-8E50-E5BD7CDA1632}" type="presParOf" srcId="{38360DAB-E4FE-486C-B3E8-B0B8B7153B7C}" destId="{456CB768-1382-4BC1-9953-82C12CBE3D26}" srcOrd="0" destOrd="0" presId="urn:microsoft.com/office/officeart/2005/8/layout/chevron2"/>
    <dgm:cxn modelId="{12946B6A-66BD-4412-A9B0-4EFB0AF92D22}" type="presParOf" srcId="{38360DAB-E4FE-486C-B3E8-B0B8B7153B7C}" destId="{0383256B-6765-42A7-9A6A-43DD2F8AE707}" srcOrd="1" destOrd="0" presId="urn:microsoft.com/office/officeart/2005/8/layout/chevron2"/>
    <dgm:cxn modelId="{925F6985-5040-48A8-AFAF-1771A7D9301A}" type="presParOf" srcId="{FBEBA1E1-F237-41C7-9233-886684B8330A}" destId="{194C81B1-A8EE-4DEC-8A3E-36DCEF70EB64}" srcOrd="5" destOrd="0" presId="urn:microsoft.com/office/officeart/2005/8/layout/chevron2"/>
    <dgm:cxn modelId="{FB3173EF-86A6-41E8-8CA4-6A1D87A97459}" type="presParOf" srcId="{FBEBA1E1-F237-41C7-9233-886684B8330A}" destId="{8BC77AF4-D1B9-4B20-9455-994AEF4BCE9B}" srcOrd="6" destOrd="0" presId="urn:microsoft.com/office/officeart/2005/8/layout/chevron2"/>
    <dgm:cxn modelId="{C05FB02C-17A7-4E86-8095-6E385505015A}" type="presParOf" srcId="{8BC77AF4-D1B9-4B20-9455-994AEF4BCE9B}" destId="{1D2BEFA1-F769-404F-941C-A89CEF2F4A8F}" srcOrd="0" destOrd="0" presId="urn:microsoft.com/office/officeart/2005/8/layout/chevron2"/>
    <dgm:cxn modelId="{822BAE6C-08FF-4AF3-A679-B725FE0DF6AF}" type="presParOf" srcId="{8BC77AF4-D1B9-4B20-9455-994AEF4BCE9B}" destId="{6787F68D-5BA2-49A7-979E-BB4E6987C20F}" srcOrd="1" destOrd="0" presId="urn:microsoft.com/office/officeart/2005/8/layout/chevron2"/>
    <dgm:cxn modelId="{074ACB70-D72F-4581-BC33-428683A57765}" type="presParOf" srcId="{FBEBA1E1-F237-41C7-9233-886684B8330A}" destId="{A95792DA-6308-4E3D-9C23-50DAB29D9985}" srcOrd="7" destOrd="0" presId="urn:microsoft.com/office/officeart/2005/8/layout/chevron2"/>
    <dgm:cxn modelId="{EBB6B918-AA28-4C29-BB55-F2EF8D10656B}" type="presParOf" srcId="{FBEBA1E1-F237-41C7-9233-886684B8330A}" destId="{FFC55BC3-94D3-46E7-B383-44CDCF551958}" srcOrd="8" destOrd="0" presId="urn:microsoft.com/office/officeart/2005/8/layout/chevron2"/>
    <dgm:cxn modelId="{CFBDB9FC-2A94-483F-9B4E-D4E15AF0CF42}" type="presParOf" srcId="{FFC55BC3-94D3-46E7-B383-44CDCF551958}" destId="{CC1855AE-5980-460E-9A17-4A92672898F8}" srcOrd="0" destOrd="0" presId="urn:microsoft.com/office/officeart/2005/8/layout/chevron2"/>
    <dgm:cxn modelId="{7BC2EA6A-C65C-4002-9D5F-9D63ECB55B10}" type="presParOf" srcId="{FFC55BC3-94D3-46E7-B383-44CDCF551958}" destId="{3B66D811-BF3A-4DE4-B712-FE03552FDC7E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9B3849-2B86-4423-80A5-A28ACD1E4259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3EF89D-576A-4134-83FA-0879F250557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2"/>
              </a:solidFill>
            </a:rPr>
            <a:t>Поиск своего «Я»</a:t>
          </a:r>
          <a:endParaRPr lang="ru-RU" sz="2800" b="1" dirty="0">
            <a:solidFill>
              <a:schemeClr val="bg2"/>
            </a:solidFill>
          </a:endParaRPr>
        </a:p>
      </dgm:t>
    </dgm:pt>
    <dgm:pt modelId="{11CD85DF-67D8-4868-A85D-0A667AEDB2B0}" type="parTrans" cxnId="{FAE48CB5-47E6-4263-B78F-B3F5E9D3456F}">
      <dgm:prSet/>
      <dgm:spPr/>
      <dgm:t>
        <a:bodyPr/>
        <a:lstStyle/>
        <a:p>
          <a:endParaRPr lang="ru-RU"/>
        </a:p>
      </dgm:t>
    </dgm:pt>
    <dgm:pt modelId="{FBF505CF-A459-46F1-8ADF-63CCE5F634EE}" type="sibTrans" cxnId="{FAE48CB5-47E6-4263-B78F-B3F5E9D3456F}">
      <dgm:prSet/>
      <dgm:spPr/>
      <dgm:t>
        <a:bodyPr/>
        <a:lstStyle/>
        <a:p>
          <a:endParaRPr lang="ru-RU"/>
        </a:p>
      </dgm:t>
    </dgm:pt>
    <dgm:pt modelId="{86D57F1C-2CE5-47F1-81B8-D9F2BC3CFC70}">
      <dgm:prSet phldrT="[Текст]" custT="1"/>
      <dgm:spPr/>
      <dgm:t>
        <a:bodyPr/>
        <a:lstStyle/>
        <a:p>
          <a:r>
            <a:rPr lang="ru-RU" sz="2100" b="1" dirty="0" smtClean="0">
              <a:solidFill>
                <a:schemeClr val="bg2"/>
              </a:solidFill>
            </a:rPr>
            <a:t>«</a:t>
          </a:r>
          <a:r>
            <a:rPr lang="ru-RU" sz="2400" b="1" dirty="0" smtClean="0">
              <a:solidFill>
                <a:schemeClr val="bg2"/>
              </a:solidFill>
            </a:rPr>
            <a:t>Запретный плод»</a:t>
          </a:r>
        </a:p>
        <a:p>
          <a:r>
            <a:rPr lang="ru-RU" sz="2400" b="1" dirty="0" smtClean="0">
              <a:solidFill>
                <a:schemeClr val="bg2"/>
              </a:solidFill>
            </a:rPr>
            <a:t> сладок</a:t>
          </a:r>
          <a:endParaRPr lang="ru-RU" sz="2400" b="1" dirty="0">
            <a:solidFill>
              <a:schemeClr val="bg2"/>
            </a:solidFill>
          </a:endParaRPr>
        </a:p>
      </dgm:t>
    </dgm:pt>
    <dgm:pt modelId="{F18DC158-FEFF-4E6A-86C4-1DE8D0DF549E}" type="parTrans" cxnId="{CF5B9B75-A343-4A43-AEA7-F053EC604095}">
      <dgm:prSet/>
      <dgm:spPr/>
      <dgm:t>
        <a:bodyPr/>
        <a:lstStyle/>
        <a:p>
          <a:endParaRPr lang="ru-RU"/>
        </a:p>
      </dgm:t>
    </dgm:pt>
    <dgm:pt modelId="{CF608FB9-5697-4DFC-BE40-F52677779B2E}" type="sibTrans" cxnId="{CF5B9B75-A343-4A43-AEA7-F053EC604095}">
      <dgm:prSet/>
      <dgm:spPr/>
      <dgm:t>
        <a:bodyPr/>
        <a:lstStyle/>
        <a:p>
          <a:endParaRPr lang="ru-RU"/>
        </a:p>
      </dgm:t>
    </dgm:pt>
    <dgm:pt modelId="{A62AA036-1A75-41C7-9092-2389B7751A9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2"/>
              </a:solidFill>
            </a:rPr>
            <a:t>Все, что не запрещают - скучно</a:t>
          </a:r>
          <a:endParaRPr lang="ru-RU" sz="2400" b="1" dirty="0">
            <a:solidFill>
              <a:schemeClr val="bg2"/>
            </a:solidFill>
          </a:endParaRPr>
        </a:p>
      </dgm:t>
    </dgm:pt>
    <dgm:pt modelId="{C5F0B053-126E-475C-9DFC-7AFC7B6B086E}" type="parTrans" cxnId="{2FC63A41-7991-4ABB-ABBB-ECBBD554E789}">
      <dgm:prSet/>
      <dgm:spPr/>
      <dgm:t>
        <a:bodyPr/>
        <a:lstStyle/>
        <a:p>
          <a:endParaRPr lang="ru-RU"/>
        </a:p>
      </dgm:t>
    </dgm:pt>
    <dgm:pt modelId="{7C2E222E-C445-49E8-99E4-AA1E858A897C}" type="sibTrans" cxnId="{2FC63A41-7991-4ABB-ABBB-ECBBD554E789}">
      <dgm:prSet/>
      <dgm:spPr/>
      <dgm:t>
        <a:bodyPr/>
        <a:lstStyle/>
        <a:p>
          <a:endParaRPr lang="ru-RU"/>
        </a:p>
      </dgm:t>
    </dgm:pt>
    <dgm:pt modelId="{088935AB-32D8-4A2F-BBF9-E3882480BB45}" type="pres">
      <dgm:prSet presAssocID="{EE9B3849-2B86-4423-80A5-A28ACD1E42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B4E2DE-0F7E-4B0F-8179-6F455D2E97CB}" type="pres">
      <dgm:prSet presAssocID="{CA3EF89D-576A-4134-83FA-0879F2505577}" presName="node" presStyleLbl="node1" presStyleIdx="0" presStyleCnt="3" custScaleX="186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9F248-872C-4F43-88A1-24391BB52991}" type="pres">
      <dgm:prSet presAssocID="{FBF505CF-A459-46F1-8ADF-63CCE5F634EE}" presName="sibTrans" presStyleLbl="sibTrans2D1" presStyleIdx="0" presStyleCnt="3" custScaleX="337261"/>
      <dgm:spPr/>
      <dgm:t>
        <a:bodyPr/>
        <a:lstStyle/>
        <a:p>
          <a:endParaRPr lang="ru-RU"/>
        </a:p>
      </dgm:t>
    </dgm:pt>
    <dgm:pt modelId="{13AB0C3B-1B99-430A-AF42-DF122672E98F}" type="pres">
      <dgm:prSet presAssocID="{FBF505CF-A459-46F1-8ADF-63CCE5F634E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DAFAFEB-F4DA-47EF-B05E-D59A95453B9A}" type="pres">
      <dgm:prSet presAssocID="{86D57F1C-2CE5-47F1-81B8-D9F2BC3CFC70}" presName="node" presStyleLbl="node1" presStyleIdx="1" presStyleCnt="3" custScaleX="144990" custRadScaleRad="106299" custRadScaleInc="3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31F7B-6204-4AC9-A697-C52A68B35D8E}" type="pres">
      <dgm:prSet presAssocID="{CF608FB9-5697-4DFC-BE40-F52677779B2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7210A00-7D0E-4C8D-A9B9-31DE9DAFB186}" type="pres">
      <dgm:prSet presAssocID="{CF608FB9-5697-4DFC-BE40-F52677779B2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D634BAF-C677-45E0-A05F-7DEF57585918}" type="pres">
      <dgm:prSet presAssocID="{A62AA036-1A75-41C7-9092-2389B7751A92}" presName="node" presStyleLbl="node1" presStyleIdx="2" presStyleCnt="3" custScaleX="148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1A861-9F31-48B2-9134-3A3A292F15B1}" type="pres">
      <dgm:prSet presAssocID="{7C2E222E-C445-49E8-99E4-AA1E858A897C}" presName="sibTrans" presStyleLbl="sibTrans2D1" presStyleIdx="2" presStyleCnt="3" custScaleX="333016" custLinFactNeighborX="-83104" custLinFactNeighborY="2094"/>
      <dgm:spPr/>
      <dgm:t>
        <a:bodyPr/>
        <a:lstStyle/>
        <a:p>
          <a:endParaRPr lang="ru-RU"/>
        </a:p>
      </dgm:t>
    </dgm:pt>
    <dgm:pt modelId="{EF34389D-F15F-41E1-B3F4-CF55E1E6D5D4}" type="pres">
      <dgm:prSet presAssocID="{7C2E222E-C445-49E8-99E4-AA1E858A897C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762B7AD-0E7A-46F1-A9BF-0073ABCBC118}" type="presOf" srcId="{FBF505CF-A459-46F1-8ADF-63CCE5F634EE}" destId="{13AB0C3B-1B99-430A-AF42-DF122672E98F}" srcOrd="1" destOrd="0" presId="urn:microsoft.com/office/officeart/2005/8/layout/cycle7"/>
    <dgm:cxn modelId="{23BF3A6B-6782-4B54-9629-59C8BA75811E}" type="presOf" srcId="{86D57F1C-2CE5-47F1-81B8-D9F2BC3CFC70}" destId="{8DAFAFEB-F4DA-47EF-B05E-D59A95453B9A}" srcOrd="0" destOrd="0" presId="urn:microsoft.com/office/officeart/2005/8/layout/cycle7"/>
    <dgm:cxn modelId="{2FC63A41-7991-4ABB-ABBB-ECBBD554E789}" srcId="{EE9B3849-2B86-4423-80A5-A28ACD1E4259}" destId="{A62AA036-1A75-41C7-9092-2389B7751A92}" srcOrd="2" destOrd="0" parTransId="{C5F0B053-126E-475C-9DFC-7AFC7B6B086E}" sibTransId="{7C2E222E-C445-49E8-99E4-AA1E858A897C}"/>
    <dgm:cxn modelId="{C90AB370-386F-4085-9E7E-6883ADF542BF}" type="presOf" srcId="{A62AA036-1A75-41C7-9092-2389B7751A92}" destId="{BD634BAF-C677-45E0-A05F-7DEF57585918}" srcOrd="0" destOrd="0" presId="urn:microsoft.com/office/officeart/2005/8/layout/cycle7"/>
    <dgm:cxn modelId="{F551B6BE-D909-4A51-AF7E-ACDA003DA2A9}" type="presOf" srcId="{CF608FB9-5697-4DFC-BE40-F52677779B2E}" destId="{27210A00-7D0E-4C8D-A9B9-31DE9DAFB186}" srcOrd="1" destOrd="0" presId="urn:microsoft.com/office/officeart/2005/8/layout/cycle7"/>
    <dgm:cxn modelId="{4A82ADD1-8910-48EE-A12D-255860B9E49A}" type="presOf" srcId="{7C2E222E-C445-49E8-99E4-AA1E858A897C}" destId="{8641A861-9F31-48B2-9134-3A3A292F15B1}" srcOrd="0" destOrd="0" presId="urn:microsoft.com/office/officeart/2005/8/layout/cycle7"/>
    <dgm:cxn modelId="{0837E8C3-377C-4C84-BE2C-DC4F739CD197}" type="presOf" srcId="{7C2E222E-C445-49E8-99E4-AA1E858A897C}" destId="{EF34389D-F15F-41E1-B3F4-CF55E1E6D5D4}" srcOrd="1" destOrd="0" presId="urn:microsoft.com/office/officeart/2005/8/layout/cycle7"/>
    <dgm:cxn modelId="{C893D079-122F-45A4-A161-0DF446D0E256}" type="presOf" srcId="{FBF505CF-A459-46F1-8ADF-63CCE5F634EE}" destId="{5059F248-872C-4F43-88A1-24391BB52991}" srcOrd="0" destOrd="0" presId="urn:microsoft.com/office/officeart/2005/8/layout/cycle7"/>
    <dgm:cxn modelId="{A6F76967-858F-4BA6-809A-85E36DF66A98}" type="presOf" srcId="{CF608FB9-5697-4DFC-BE40-F52677779B2E}" destId="{C0231F7B-6204-4AC9-A697-C52A68B35D8E}" srcOrd="0" destOrd="0" presId="urn:microsoft.com/office/officeart/2005/8/layout/cycle7"/>
    <dgm:cxn modelId="{FAE48CB5-47E6-4263-B78F-B3F5E9D3456F}" srcId="{EE9B3849-2B86-4423-80A5-A28ACD1E4259}" destId="{CA3EF89D-576A-4134-83FA-0879F2505577}" srcOrd="0" destOrd="0" parTransId="{11CD85DF-67D8-4868-A85D-0A667AEDB2B0}" sibTransId="{FBF505CF-A459-46F1-8ADF-63CCE5F634EE}"/>
    <dgm:cxn modelId="{36BAB2C2-8251-40F2-9548-E88BFD6D0102}" type="presOf" srcId="{EE9B3849-2B86-4423-80A5-A28ACD1E4259}" destId="{088935AB-32D8-4A2F-BBF9-E3882480BB45}" srcOrd="0" destOrd="0" presId="urn:microsoft.com/office/officeart/2005/8/layout/cycle7"/>
    <dgm:cxn modelId="{181DB4B5-91E3-4194-B554-781F0E4D3B5F}" type="presOf" srcId="{CA3EF89D-576A-4134-83FA-0879F2505577}" destId="{C5B4E2DE-0F7E-4B0F-8179-6F455D2E97CB}" srcOrd="0" destOrd="0" presId="urn:microsoft.com/office/officeart/2005/8/layout/cycle7"/>
    <dgm:cxn modelId="{CF5B9B75-A343-4A43-AEA7-F053EC604095}" srcId="{EE9B3849-2B86-4423-80A5-A28ACD1E4259}" destId="{86D57F1C-2CE5-47F1-81B8-D9F2BC3CFC70}" srcOrd="1" destOrd="0" parTransId="{F18DC158-FEFF-4E6A-86C4-1DE8D0DF549E}" sibTransId="{CF608FB9-5697-4DFC-BE40-F52677779B2E}"/>
    <dgm:cxn modelId="{81131177-47B5-4D54-A990-80B7F2059324}" type="presParOf" srcId="{088935AB-32D8-4A2F-BBF9-E3882480BB45}" destId="{C5B4E2DE-0F7E-4B0F-8179-6F455D2E97CB}" srcOrd="0" destOrd="0" presId="urn:microsoft.com/office/officeart/2005/8/layout/cycle7"/>
    <dgm:cxn modelId="{EFCF81F6-A184-46AC-A76B-C5A9A7C9E8C3}" type="presParOf" srcId="{088935AB-32D8-4A2F-BBF9-E3882480BB45}" destId="{5059F248-872C-4F43-88A1-24391BB52991}" srcOrd="1" destOrd="0" presId="urn:microsoft.com/office/officeart/2005/8/layout/cycle7"/>
    <dgm:cxn modelId="{47BD0A91-DB7B-44F1-B50A-B3328EFBD80D}" type="presParOf" srcId="{5059F248-872C-4F43-88A1-24391BB52991}" destId="{13AB0C3B-1B99-430A-AF42-DF122672E98F}" srcOrd="0" destOrd="0" presId="urn:microsoft.com/office/officeart/2005/8/layout/cycle7"/>
    <dgm:cxn modelId="{A43BAF66-C11B-4A77-983C-FA78D1EA4D31}" type="presParOf" srcId="{088935AB-32D8-4A2F-BBF9-E3882480BB45}" destId="{8DAFAFEB-F4DA-47EF-B05E-D59A95453B9A}" srcOrd="2" destOrd="0" presId="urn:microsoft.com/office/officeart/2005/8/layout/cycle7"/>
    <dgm:cxn modelId="{CB6B8B97-E7D2-4A87-9FEA-169559A8D3F9}" type="presParOf" srcId="{088935AB-32D8-4A2F-BBF9-E3882480BB45}" destId="{C0231F7B-6204-4AC9-A697-C52A68B35D8E}" srcOrd="3" destOrd="0" presId="urn:microsoft.com/office/officeart/2005/8/layout/cycle7"/>
    <dgm:cxn modelId="{B8B319EA-4512-4AF5-8B0D-E613A1AE6304}" type="presParOf" srcId="{C0231F7B-6204-4AC9-A697-C52A68B35D8E}" destId="{27210A00-7D0E-4C8D-A9B9-31DE9DAFB186}" srcOrd="0" destOrd="0" presId="urn:microsoft.com/office/officeart/2005/8/layout/cycle7"/>
    <dgm:cxn modelId="{60003660-1222-435B-94EF-0F8DD9CBF3CB}" type="presParOf" srcId="{088935AB-32D8-4A2F-BBF9-E3882480BB45}" destId="{BD634BAF-C677-45E0-A05F-7DEF57585918}" srcOrd="4" destOrd="0" presId="urn:microsoft.com/office/officeart/2005/8/layout/cycle7"/>
    <dgm:cxn modelId="{7A429FC1-E91C-4339-A26F-E837DABB155A}" type="presParOf" srcId="{088935AB-32D8-4A2F-BBF9-E3882480BB45}" destId="{8641A861-9F31-48B2-9134-3A3A292F15B1}" srcOrd="5" destOrd="0" presId="urn:microsoft.com/office/officeart/2005/8/layout/cycle7"/>
    <dgm:cxn modelId="{3F44AF94-F619-4C1E-9101-362605E6C6AC}" type="presParOf" srcId="{8641A861-9F31-48B2-9134-3A3A292F15B1}" destId="{EF34389D-F15F-41E1-B3F4-CF55E1E6D5D4}" srcOrd="0" destOrd="0" presId="urn:microsoft.com/office/officeart/2005/8/layout/cycle7"/>
  </dgm:cxnLst>
  <dgm:bg>
    <a:noFill/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81E0EF-343A-4732-817E-BA0466627E80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A3C545-0039-4464-B7C5-CE937B7FBB1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2"/>
              </a:solidFill>
            </a:rPr>
            <a:t>Желание выделиться</a:t>
          </a:r>
          <a:endParaRPr lang="ru-RU" sz="2800" b="1" dirty="0">
            <a:solidFill>
              <a:schemeClr val="bg2"/>
            </a:solidFill>
          </a:endParaRPr>
        </a:p>
      </dgm:t>
    </dgm:pt>
    <dgm:pt modelId="{94150A48-F18E-48C0-AE1B-68924499E94C}" type="parTrans" cxnId="{395A4C45-FE47-4566-B7A5-DAB13791ED88}">
      <dgm:prSet/>
      <dgm:spPr/>
      <dgm:t>
        <a:bodyPr/>
        <a:lstStyle/>
        <a:p>
          <a:endParaRPr lang="ru-RU"/>
        </a:p>
      </dgm:t>
    </dgm:pt>
    <dgm:pt modelId="{C1C343E0-11B0-49D1-A6DE-8CB7C0DEDCF3}" type="sibTrans" cxnId="{395A4C45-FE47-4566-B7A5-DAB13791ED88}">
      <dgm:prSet/>
      <dgm:spPr/>
      <dgm:t>
        <a:bodyPr/>
        <a:lstStyle/>
        <a:p>
          <a:endParaRPr lang="ru-RU"/>
        </a:p>
      </dgm:t>
    </dgm:pt>
    <dgm:pt modelId="{9B9DBE9E-9DA4-466D-8A1B-143CB0D736F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2"/>
              </a:solidFill>
            </a:rPr>
            <a:t>Одному выделиться трудно</a:t>
          </a:r>
          <a:endParaRPr lang="ru-RU" sz="2400" b="1" dirty="0">
            <a:solidFill>
              <a:schemeClr val="bg2"/>
            </a:solidFill>
          </a:endParaRPr>
        </a:p>
      </dgm:t>
    </dgm:pt>
    <dgm:pt modelId="{C8F9004E-678D-462A-A811-28297D3FE324}" type="parTrans" cxnId="{DB767728-D588-44EF-ABD9-1226D7085079}">
      <dgm:prSet/>
      <dgm:spPr/>
      <dgm:t>
        <a:bodyPr/>
        <a:lstStyle/>
        <a:p>
          <a:endParaRPr lang="ru-RU"/>
        </a:p>
      </dgm:t>
    </dgm:pt>
    <dgm:pt modelId="{9BA69101-0982-40F6-82BA-6F1828D27A7B}" type="sibTrans" cxnId="{DB767728-D588-44EF-ABD9-1226D7085079}">
      <dgm:prSet/>
      <dgm:spPr/>
      <dgm:t>
        <a:bodyPr/>
        <a:lstStyle/>
        <a:p>
          <a:endParaRPr lang="ru-RU"/>
        </a:p>
      </dgm:t>
    </dgm:pt>
    <dgm:pt modelId="{1D63CAE0-AD1A-4855-939B-AD97AA9F189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/>
              </a:solidFill>
            </a:rPr>
            <a:t>Происходит заражение и подражание </a:t>
          </a:r>
          <a:endParaRPr lang="ru-RU" sz="2000" b="1" dirty="0">
            <a:solidFill>
              <a:schemeClr val="bg2"/>
            </a:solidFill>
          </a:endParaRPr>
        </a:p>
      </dgm:t>
    </dgm:pt>
    <dgm:pt modelId="{9C11AD92-8533-40AD-A329-21916E8DB341}" type="parTrans" cxnId="{FB370482-1760-43D8-AACD-7DC93C0B031E}">
      <dgm:prSet/>
      <dgm:spPr/>
      <dgm:t>
        <a:bodyPr/>
        <a:lstStyle/>
        <a:p>
          <a:endParaRPr lang="ru-RU"/>
        </a:p>
      </dgm:t>
    </dgm:pt>
    <dgm:pt modelId="{2F463D1B-BEDA-4F83-AB1D-CF8AD9AA224B}" type="sibTrans" cxnId="{FB370482-1760-43D8-AACD-7DC93C0B031E}">
      <dgm:prSet/>
      <dgm:spPr/>
      <dgm:t>
        <a:bodyPr/>
        <a:lstStyle/>
        <a:p>
          <a:endParaRPr lang="ru-RU"/>
        </a:p>
      </dgm:t>
    </dgm:pt>
    <dgm:pt modelId="{8B024754-0A0E-45D3-BD7C-C250A5BD73E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/>
              </a:solidFill>
            </a:rPr>
            <a:t>Растворение в толпе себе подобных</a:t>
          </a:r>
          <a:endParaRPr lang="ru-RU" sz="1900" b="1" dirty="0">
            <a:solidFill>
              <a:schemeClr val="bg2"/>
            </a:solidFill>
          </a:endParaRPr>
        </a:p>
      </dgm:t>
    </dgm:pt>
    <dgm:pt modelId="{3160436E-2D1C-42E4-B515-7BF0BD2AB710}" type="parTrans" cxnId="{C3FA5D5E-76E0-441E-97CE-7A928C8A48C2}">
      <dgm:prSet/>
      <dgm:spPr/>
      <dgm:t>
        <a:bodyPr/>
        <a:lstStyle/>
        <a:p>
          <a:endParaRPr lang="ru-RU"/>
        </a:p>
      </dgm:t>
    </dgm:pt>
    <dgm:pt modelId="{91099CEA-05F3-40BE-A92A-3DA00049034D}" type="sibTrans" cxnId="{C3FA5D5E-76E0-441E-97CE-7A928C8A48C2}">
      <dgm:prSet/>
      <dgm:spPr/>
      <dgm:t>
        <a:bodyPr/>
        <a:lstStyle/>
        <a:p>
          <a:endParaRPr lang="ru-RU"/>
        </a:p>
      </dgm:t>
    </dgm:pt>
    <dgm:pt modelId="{3C3408F3-388E-4C3A-A750-D0175176A47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2"/>
              </a:solidFill>
            </a:rPr>
            <a:t>Одинаковость одиночества всех членов</a:t>
          </a:r>
          <a:endParaRPr lang="ru-RU" sz="2400" b="1" dirty="0">
            <a:solidFill>
              <a:schemeClr val="bg2"/>
            </a:solidFill>
          </a:endParaRPr>
        </a:p>
      </dgm:t>
    </dgm:pt>
    <dgm:pt modelId="{98AE33BE-0081-45E1-8928-2F276EDE380D}" type="parTrans" cxnId="{BE788AC8-3467-4C39-9E83-73C06CED53F7}">
      <dgm:prSet/>
      <dgm:spPr/>
      <dgm:t>
        <a:bodyPr/>
        <a:lstStyle/>
        <a:p>
          <a:endParaRPr lang="ru-RU"/>
        </a:p>
      </dgm:t>
    </dgm:pt>
    <dgm:pt modelId="{518858AF-9701-4073-901D-375A8788AE75}" type="sibTrans" cxnId="{BE788AC8-3467-4C39-9E83-73C06CED53F7}">
      <dgm:prSet/>
      <dgm:spPr/>
      <dgm:t>
        <a:bodyPr/>
        <a:lstStyle/>
        <a:p>
          <a:endParaRPr lang="ru-RU"/>
        </a:p>
      </dgm:t>
    </dgm:pt>
    <dgm:pt modelId="{4EEB80EE-CA22-4A70-809B-5625B5F3C3B3}" type="pres">
      <dgm:prSet presAssocID="{FA81E0EF-343A-4732-817E-BA0466627E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643A7-180A-499E-9676-510ACC6E3350}" type="pres">
      <dgm:prSet presAssocID="{ADA3C545-0039-4464-B7C5-CE937B7FBB17}" presName="node" presStyleLbl="node1" presStyleIdx="0" presStyleCnt="5" custScaleX="183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6410B-29A1-4E66-91CD-06BB47C4ECDD}" type="pres">
      <dgm:prSet presAssocID="{ADA3C545-0039-4464-B7C5-CE937B7FBB17}" presName="spNode" presStyleCnt="0"/>
      <dgm:spPr/>
    </dgm:pt>
    <dgm:pt modelId="{AAE9BC7A-6C56-4850-AF75-BF423BE12A1D}" type="pres">
      <dgm:prSet presAssocID="{C1C343E0-11B0-49D1-A6DE-8CB7C0DEDCF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3DC6E82-31E7-4470-B376-2DD64B653FA9}" type="pres">
      <dgm:prSet presAssocID="{9B9DBE9E-9DA4-466D-8A1B-143CB0D736F7}" presName="node" presStyleLbl="node1" presStyleIdx="1" presStyleCnt="5" custScaleX="183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243F5-F4CF-4635-B539-F394F96A09BB}" type="pres">
      <dgm:prSet presAssocID="{9B9DBE9E-9DA4-466D-8A1B-143CB0D736F7}" presName="spNode" presStyleCnt="0"/>
      <dgm:spPr/>
    </dgm:pt>
    <dgm:pt modelId="{C9F7E146-EAAC-4479-9BEE-97012B896665}" type="pres">
      <dgm:prSet presAssocID="{9BA69101-0982-40F6-82BA-6F1828D27A7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198CBE4-9BD8-42E8-9960-546192DBFB21}" type="pres">
      <dgm:prSet presAssocID="{1D63CAE0-AD1A-4855-939B-AD97AA9F1896}" presName="node" presStyleLbl="node1" presStyleIdx="2" presStyleCnt="5" custScaleX="129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A2C71-A29B-455F-9702-0F529438C3BF}" type="pres">
      <dgm:prSet presAssocID="{1D63CAE0-AD1A-4855-939B-AD97AA9F1896}" presName="spNode" presStyleCnt="0"/>
      <dgm:spPr/>
    </dgm:pt>
    <dgm:pt modelId="{59A0113F-BDC4-4EE9-AA86-7611944A6421}" type="pres">
      <dgm:prSet presAssocID="{2F463D1B-BEDA-4F83-AB1D-CF8AD9AA224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99809AA-B715-498A-8FDA-416350DF8B99}" type="pres">
      <dgm:prSet presAssocID="{8B024754-0A0E-45D3-BD7C-C250A5BD73E8}" presName="node" presStyleLbl="node1" presStyleIdx="3" presStyleCnt="5" custScaleX="121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96679-61CB-4E29-9CF9-321AEF32B914}" type="pres">
      <dgm:prSet presAssocID="{8B024754-0A0E-45D3-BD7C-C250A5BD73E8}" presName="spNode" presStyleCnt="0"/>
      <dgm:spPr/>
    </dgm:pt>
    <dgm:pt modelId="{2058C328-BA19-4FB9-BA9E-2A6945FF2409}" type="pres">
      <dgm:prSet presAssocID="{91099CEA-05F3-40BE-A92A-3DA00049034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13D208D-C95A-46CB-97B8-2542750A044D}" type="pres">
      <dgm:prSet presAssocID="{3C3408F3-388E-4C3A-A750-D0175176A477}" presName="node" presStyleLbl="node1" presStyleIdx="4" presStyleCnt="5" custScaleX="187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B484A-C4F0-41AF-8103-B15BEC210AF6}" type="pres">
      <dgm:prSet presAssocID="{3C3408F3-388E-4C3A-A750-D0175176A477}" presName="spNode" presStyleCnt="0"/>
      <dgm:spPr/>
    </dgm:pt>
    <dgm:pt modelId="{0BF0FB0C-8F33-4742-A286-D22C2FF8E7B0}" type="pres">
      <dgm:prSet presAssocID="{518858AF-9701-4073-901D-375A8788AE7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AE88427-2B2C-4ADC-B449-14A9C1930A29}" type="presOf" srcId="{8B024754-0A0E-45D3-BD7C-C250A5BD73E8}" destId="{299809AA-B715-498A-8FDA-416350DF8B99}" srcOrd="0" destOrd="0" presId="urn:microsoft.com/office/officeart/2005/8/layout/cycle6"/>
    <dgm:cxn modelId="{ECB5AD63-73A5-4BBC-A27C-2E6E917E03C7}" type="presOf" srcId="{1D63CAE0-AD1A-4855-939B-AD97AA9F1896}" destId="{6198CBE4-9BD8-42E8-9960-546192DBFB21}" srcOrd="0" destOrd="0" presId="urn:microsoft.com/office/officeart/2005/8/layout/cycle6"/>
    <dgm:cxn modelId="{FB370482-1760-43D8-AACD-7DC93C0B031E}" srcId="{FA81E0EF-343A-4732-817E-BA0466627E80}" destId="{1D63CAE0-AD1A-4855-939B-AD97AA9F1896}" srcOrd="2" destOrd="0" parTransId="{9C11AD92-8533-40AD-A329-21916E8DB341}" sibTransId="{2F463D1B-BEDA-4F83-AB1D-CF8AD9AA224B}"/>
    <dgm:cxn modelId="{5924494F-563E-499B-9B67-5E7023866544}" type="presOf" srcId="{9B9DBE9E-9DA4-466D-8A1B-143CB0D736F7}" destId="{13DC6E82-31E7-4470-B376-2DD64B653FA9}" srcOrd="0" destOrd="0" presId="urn:microsoft.com/office/officeart/2005/8/layout/cycle6"/>
    <dgm:cxn modelId="{DB767728-D588-44EF-ABD9-1226D7085079}" srcId="{FA81E0EF-343A-4732-817E-BA0466627E80}" destId="{9B9DBE9E-9DA4-466D-8A1B-143CB0D736F7}" srcOrd="1" destOrd="0" parTransId="{C8F9004E-678D-462A-A811-28297D3FE324}" sibTransId="{9BA69101-0982-40F6-82BA-6F1828D27A7B}"/>
    <dgm:cxn modelId="{5060E7BE-A792-4C5B-8C61-227EFEBC0A5E}" type="presOf" srcId="{3C3408F3-388E-4C3A-A750-D0175176A477}" destId="{413D208D-C95A-46CB-97B8-2542750A044D}" srcOrd="0" destOrd="0" presId="urn:microsoft.com/office/officeart/2005/8/layout/cycle6"/>
    <dgm:cxn modelId="{37988CCD-A66E-4D80-91EE-DCC332A1A235}" type="presOf" srcId="{C1C343E0-11B0-49D1-A6DE-8CB7C0DEDCF3}" destId="{AAE9BC7A-6C56-4850-AF75-BF423BE12A1D}" srcOrd="0" destOrd="0" presId="urn:microsoft.com/office/officeart/2005/8/layout/cycle6"/>
    <dgm:cxn modelId="{BE788AC8-3467-4C39-9E83-73C06CED53F7}" srcId="{FA81E0EF-343A-4732-817E-BA0466627E80}" destId="{3C3408F3-388E-4C3A-A750-D0175176A477}" srcOrd="4" destOrd="0" parTransId="{98AE33BE-0081-45E1-8928-2F276EDE380D}" sibTransId="{518858AF-9701-4073-901D-375A8788AE75}"/>
    <dgm:cxn modelId="{791E52CF-0DF4-4627-8763-670F07831642}" type="presOf" srcId="{91099CEA-05F3-40BE-A92A-3DA00049034D}" destId="{2058C328-BA19-4FB9-BA9E-2A6945FF2409}" srcOrd="0" destOrd="0" presId="urn:microsoft.com/office/officeart/2005/8/layout/cycle6"/>
    <dgm:cxn modelId="{F2BFB397-B5C3-48DF-B46B-69C385B15FC2}" type="presOf" srcId="{518858AF-9701-4073-901D-375A8788AE75}" destId="{0BF0FB0C-8F33-4742-A286-D22C2FF8E7B0}" srcOrd="0" destOrd="0" presId="urn:microsoft.com/office/officeart/2005/8/layout/cycle6"/>
    <dgm:cxn modelId="{806FC38E-0F79-4A85-A0E8-762968D32B99}" type="presOf" srcId="{2F463D1B-BEDA-4F83-AB1D-CF8AD9AA224B}" destId="{59A0113F-BDC4-4EE9-AA86-7611944A6421}" srcOrd="0" destOrd="0" presId="urn:microsoft.com/office/officeart/2005/8/layout/cycle6"/>
    <dgm:cxn modelId="{3EED89F9-51BB-45D9-8C3D-8D5FABC9CEF9}" type="presOf" srcId="{9BA69101-0982-40F6-82BA-6F1828D27A7B}" destId="{C9F7E146-EAAC-4479-9BEE-97012B896665}" srcOrd="0" destOrd="0" presId="urn:microsoft.com/office/officeart/2005/8/layout/cycle6"/>
    <dgm:cxn modelId="{AC790D38-94AF-491E-B3D3-0E1122C176BA}" type="presOf" srcId="{FA81E0EF-343A-4732-817E-BA0466627E80}" destId="{4EEB80EE-CA22-4A70-809B-5625B5F3C3B3}" srcOrd="0" destOrd="0" presId="urn:microsoft.com/office/officeart/2005/8/layout/cycle6"/>
    <dgm:cxn modelId="{C3FA5D5E-76E0-441E-97CE-7A928C8A48C2}" srcId="{FA81E0EF-343A-4732-817E-BA0466627E80}" destId="{8B024754-0A0E-45D3-BD7C-C250A5BD73E8}" srcOrd="3" destOrd="0" parTransId="{3160436E-2D1C-42E4-B515-7BF0BD2AB710}" sibTransId="{91099CEA-05F3-40BE-A92A-3DA00049034D}"/>
    <dgm:cxn modelId="{BE7C2321-20D3-46CD-920E-188AD5BB11A5}" type="presOf" srcId="{ADA3C545-0039-4464-B7C5-CE937B7FBB17}" destId="{CB0643A7-180A-499E-9676-510ACC6E3350}" srcOrd="0" destOrd="0" presId="urn:microsoft.com/office/officeart/2005/8/layout/cycle6"/>
    <dgm:cxn modelId="{395A4C45-FE47-4566-B7A5-DAB13791ED88}" srcId="{FA81E0EF-343A-4732-817E-BA0466627E80}" destId="{ADA3C545-0039-4464-B7C5-CE937B7FBB17}" srcOrd="0" destOrd="0" parTransId="{94150A48-F18E-48C0-AE1B-68924499E94C}" sibTransId="{C1C343E0-11B0-49D1-A6DE-8CB7C0DEDCF3}"/>
    <dgm:cxn modelId="{97E3AC9A-0114-4FC6-B9C2-2D6D31FE0802}" type="presParOf" srcId="{4EEB80EE-CA22-4A70-809B-5625B5F3C3B3}" destId="{CB0643A7-180A-499E-9676-510ACC6E3350}" srcOrd="0" destOrd="0" presId="urn:microsoft.com/office/officeart/2005/8/layout/cycle6"/>
    <dgm:cxn modelId="{375F8E1A-4BB6-4F46-9E20-9C6D394CDE7C}" type="presParOf" srcId="{4EEB80EE-CA22-4A70-809B-5625B5F3C3B3}" destId="{63B6410B-29A1-4E66-91CD-06BB47C4ECDD}" srcOrd="1" destOrd="0" presId="urn:microsoft.com/office/officeart/2005/8/layout/cycle6"/>
    <dgm:cxn modelId="{98AC7144-CF53-4A24-8694-76790BDA5FA3}" type="presParOf" srcId="{4EEB80EE-CA22-4A70-809B-5625B5F3C3B3}" destId="{AAE9BC7A-6C56-4850-AF75-BF423BE12A1D}" srcOrd="2" destOrd="0" presId="urn:microsoft.com/office/officeart/2005/8/layout/cycle6"/>
    <dgm:cxn modelId="{F5FC45F3-3D0B-4BA2-81D3-766C5F16CE1C}" type="presParOf" srcId="{4EEB80EE-CA22-4A70-809B-5625B5F3C3B3}" destId="{13DC6E82-31E7-4470-B376-2DD64B653FA9}" srcOrd="3" destOrd="0" presId="urn:microsoft.com/office/officeart/2005/8/layout/cycle6"/>
    <dgm:cxn modelId="{EE39A458-6E48-4C60-AEAB-3949C36B3A6A}" type="presParOf" srcId="{4EEB80EE-CA22-4A70-809B-5625B5F3C3B3}" destId="{659243F5-F4CF-4635-B539-F394F96A09BB}" srcOrd="4" destOrd="0" presId="urn:microsoft.com/office/officeart/2005/8/layout/cycle6"/>
    <dgm:cxn modelId="{7F69AF17-AA95-4EE1-A8E5-7C6459CA94E8}" type="presParOf" srcId="{4EEB80EE-CA22-4A70-809B-5625B5F3C3B3}" destId="{C9F7E146-EAAC-4479-9BEE-97012B896665}" srcOrd="5" destOrd="0" presId="urn:microsoft.com/office/officeart/2005/8/layout/cycle6"/>
    <dgm:cxn modelId="{B4FC6963-5909-4851-A2E5-521E83BAA622}" type="presParOf" srcId="{4EEB80EE-CA22-4A70-809B-5625B5F3C3B3}" destId="{6198CBE4-9BD8-42E8-9960-546192DBFB21}" srcOrd="6" destOrd="0" presId="urn:microsoft.com/office/officeart/2005/8/layout/cycle6"/>
    <dgm:cxn modelId="{3A9A0FA6-4BD1-4389-9ADD-550638D77376}" type="presParOf" srcId="{4EEB80EE-CA22-4A70-809B-5625B5F3C3B3}" destId="{E95A2C71-A29B-455F-9702-0F529438C3BF}" srcOrd="7" destOrd="0" presId="urn:microsoft.com/office/officeart/2005/8/layout/cycle6"/>
    <dgm:cxn modelId="{236A30BF-00F3-48A5-AAAB-1DAC9BE5402D}" type="presParOf" srcId="{4EEB80EE-CA22-4A70-809B-5625B5F3C3B3}" destId="{59A0113F-BDC4-4EE9-AA86-7611944A6421}" srcOrd="8" destOrd="0" presId="urn:microsoft.com/office/officeart/2005/8/layout/cycle6"/>
    <dgm:cxn modelId="{EE46092A-CCFC-4F22-A865-6C89113FEE6F}" type="presParOf" srcId="{4EEB80EE-CA22-4A70-809B-5625B5F3C3B3}" destId="{299809AA-B715-498A-8FDA-416350DF8B99}" srcOrd="9" destOrd="0" presId="urn:microsoft.com/office/officeart/2005/8/layout/cycle6"/>
    <dgm:cxn modelId="{98211E84-91E6-40E6-AD3E-7C4F917B8A35}" type="presParOf" srcId="{4EEB80EE-CA22-4A70-809B-5625B5F3C3B3}" destId="{28996679-61CB-4E29-9CF9-321AEF32B914}" srcOrd="10" destOrd="0" presId="urn:microsoft.com/office/officeart/2005/8/layout/cycle6"/>
    <dgm:cxn modelId="{A29F058B-9FD6-4523-AE52-D12B87E600E1}" type="presParOf" srcId="{4EEB80EE-CA22-4A70-809B-5625B5F3C3B3}" destId="{2058C328-BA19-4FB9-BA9E-2A6945FF2409}" srcOrd="11" destOrd="0" presId="urn:microsoft.com/office/officeart/2005/8/layout/cycle6"/>
    <dgm:cxn modelId="{CBDAAAF7-60ED-4300-AF9B-E9FA90833E2E}" type="presParOf" srcId="{4EEB80EE-CA22-4A70-809B-5625B5F3C3B3}" destId="{413D208D-C95A-46CB-97B8-2542750A044D}" srcOrd="12" destOrd="0" presId="urn:microsoft.com/office/officeart/2005/8/layout/cycle6"/>
    <dgm:cxn modelId="{F794C72A-E92A-4183-9EFF-AAADB0C7D85B}" type="presParOf" srcId="{4EEB80EE-CA22-4A70-809B-5625B5F3C3B3}" destId="{5D3B484A-C4F0-41AF-8103-B15BEC210AF6}" srcOrd="13" destOrd="0" presId="urn:microsoft.com/office/officeart/2005/8/layout/cycle6"/>
    <dgm:cxn modelId="{818886A4-2B72-405F-8FFF-122FD1B47C0B}" type="presParOf" srcId="{4EEB80EE-CA22-4A70-809B-5625B5F3C3B3}" destId="{0BF0FB0C-8F33-4742-A286-D22C2FF8E7B0}" srcOrd="14" destOrd="0" presId="urn:microsoft.com/office/officeart/2005/8/layout/cycle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AFE5DE-3651-4F61-B527-65BA26B820BC}" type="doc">
      <dgm:prSet loTypeId="urn:microsoft.com/office/officeart/2005/8/layout/funne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3AEB6A-0D19-4FF9-8556-6AD4B0D88628}">
      <dgm:prSet phldrT="[Текст]" custT="1"/>
      <dgm:spPr/>
      <dgm:t>
        <a:bodyPr/>
        <a:lstStyle/>
        <a:p>
          <a:r>
            <a:rPr lang="ru-RU" sz="2400" b="1" dirty="0" smtClean="0"/>
            <a:t>Условие существования неформальных группировок</a:t>
          </a:r>
          <a:endParaRPr lang="ru-RU" sz="2400" b="1" dirty="0"/>
        </a:p>
      </dgm:t>
    </dgm:pt>
    <dgm:pt modelId="{1867B73A-E005-4B2A-A809-1CC180A81FA3}" type="parTrans" cxnId="{004F6FF6-7ACD-4B24-9D6B-691E0C5FA38D}">
      <dgm:prSet/>
      <dgm:spPr/>
      <dgm:t>
        <a:bodyPr/>
        <a:lstStyle/>
        <a:p>
          <a:endParaRPr lang="ru-RU"/>
        </a:p>
      </dgm:t>
    </dgm:pt>
    <dgm:pt modelId="{67AE8D4F-600F-4F1D-B1D1-7C679CA4274D}" type="sibTrans" cxnId="{004F6FF6-7ACD-4B24-9D6B-691E0C5FA38D}">
      <dgm:prSet/>
      <dgm:spPr/>
      <dgm:t>
        <a:bodyPr/>
        <a:lstStyle/>
        <a:p>
          <a:endParaRPr lang="ru-RU"/>
        </a:p>
      </dgm:t>
    </dgm:pt>
    <dgm:pt modelId="{8C402553-8BBC-4B0E-B3E8-8F598A375BA1}" type="pres">
      <dgm:prSet presAssocID="{3EAFE5DE-3651-4F61-B527-65BA26B820B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9F0FA-44F9-405D-B532-0DD89BA76FC1}" type="pres">
      <dgm:prSet presAssocID="{3EAFE5DE-3651-4F61-B527-65BA26B820BC}" presName="ellipse" presStyleLbl="trBgShp" presStyleIdx="0" presStyleCnt="1" custLinFactNeighborX="2283" custLinFactNeighborY="-1978"/>
      <dgm:spPr/>
    </dgm:pt>
    <dgm:pt modelId="{5545F05D-A660-46D6-B51E-83899AB690A1}" type="pres">
      <dgm:prSet presAssocID="{3EAFE5DE-3651-4F61-B527-65BA26B820BC}" presName="arrow1" presStyleLbl="fgShp" presStyleIdx="0" presStyleCnt="1"/>
      <dgm:spPr/>
    </dgm:pt>
    <dgm:pt modelId="{6FB47EBF-0E6B-442B-9DF5-7DAF9DB9B985}" type="pres">
      <dgm:prSet presAssocID="{3EAFE5DE-3651-4F61-B527-65BA26B820BC}" presName="rectangle" presStyleLbl="revTx" presStyleIdx="0" presStyleCnt="1" custScaleX="177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33057-4515-47FF-A85F-738FB3DA2F35}" type="pres">
      <dgm:prSet presAssocID="{3EAFE5DE-3651-4F61-B527-65BA26B820BC}" presName="funnel" presStyleLbl="trAlign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04F6FF6-7ACD-4B24-9D6B-691E0C5FA38D}" srcId="{3EAFE5DE-3651-4F61-B527-65BA26B820BC}" destId="{BF3AEB6A-0D19-4FF9-8556-6AD4B0D88628}" srcOrd="0" destOrd="0" parTransId="{1867B73A-E005-4B2A-A809-1CC180A81FA3}" sibTransId="{67AE8D4F-600F-4F1D-B1D1-7C679CA4274D}"/>
    <dgm:cxn modelId="{E58AD9D3-C1A6-4C8D-9279-D4CA49839023}" type="presOf" srcId="{BF3AEB6A-0D19-4FF9-8556-6AD4B0D88628}" destId="{6FB47EBF-0E6B-442B-9DF5-7DAF9DB9B985}" srcOrd="0" destOrd="0" presId="urn:microsoft.com/office/officeart/2005/8/layout/funnel1"/>
    <dgm:cxn modelId="{654CD0F2-01DD-43C4-8AD6-B974AAB2A190}" type="presOf" srcId="{3EAFE5DE-3651-4F61-B527-65BA26B820BC}" destId="{8C402553-8BBC-4B0E-B3E8-8F598A375BA1}" srcOrd="0" destOrd="0" presId="urn:microsoft.com/office/officeart/2005/8/layout/funnel1"/>
    <dgm:cxn modelId="{7097D549-AC6C-41FB-A92F-4636FC097462}" type="presParOf" srcId="{8C402553-8BBC-4B0E-B3E8-8F598A375BA1}" destId="{7CD9F0FA-44F9-405D-B532-0DD89BA76FC1}" srcOrd="0" destOrd="0" presId="urn:microsoft.com/office/officeart/2005/8/layout/funnel1"/>
    <dgm:cxn modelId="{CBEEDF3B-BCD1-4E4E-8396-7C6F5B85DD0B}" type="presParOf" srcId="{8C402553-8BBC-4B0E-B3E8-8F598A375BA1}" destId="{5545F05D-A660-46D6-B51E-83899AB690A1}" srcOrd="1" destOrd="0" presId="urn:microsoft.com/office/officeart/2005/8/layout/funnel1"/>
    <dgm:cxn modelId="{3ACFC7E6-C3C3-441D-8C80-8836C83EFA6A}" type="presParOf" srcId="{8C402553-8BBC-4B0E-B3E8-8F598A375BA1}" destId="{6FB47EBF-0E6B-442B-9DF5-7DAF9DB9B985}" srcOrd="2" destOrd="0" presId="urn:microsoft.com/office/officeart/2005/8/layout/funnel1"/>
    <dgm:cxn modelId="{126D199C-5F96-41C3-A991-5B2F0F84D2F4}" type="presParOf" srcId="{8C402553-8BBC-4B0E-B3E8-8F598A375BA1}" destId="{63E33057-4515-47FF-A85F-738FB3DA2F35}" srcOrd="3" destOrd="0" presId="urn:microsoft.com/office/officeart/2005/8/layout/funnel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D3AF1D-6981-44C8-B28E-712F0FFC88E4}" type="doc">
      <dgm:prSet loTypeId="urn:microsoft.com/office/officeart/2005/8/layout/arrow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BC8DF-2D08-405C-BD2D-85F5022266E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«</a:t>
          </a:r>
          <a:r>
            <a:rPr lang="ru-RU" sz="3200" b="1" dirty="0" err="1" smtClean="0">
              <a:solidFill>
                <a:schemeClr val="tx1"/>
              </a:solidFill>
            </a:rPr>
            <a:t>потребительство</a:t>
          </a:r>
          <a:r>
            <a:rPr lang="ru-RU" sz="3200" b="1" dirty="0" smtClean="0">
              <a:solidFill>
                <a:schemeClr val="tx1"/>
              </a:solidFill>
            </a:rPr>
            <a:t>»</a:t>
          </a:r>
          <a:endParaRPr lang="ru-RU" sz="3200" b="1" dirty="0">
            <a:solidFill>
              <a:schemeClr val="tx1"/>
            </a:solidFill>
          </a:endParaRPr>
        </a:p>
      </dgm:t>
    </dgm:pt>
    <dgm:pt modelId="{13B09E7E-2397-4EB0-8B95-12FDFFEB7160}" type="parTrans" cxnId="{DA740C1B-439C-40FA-8F67-D08095C84FBC}">
      <dgm:prSet/>
      <dgm:spPr/>
      <dgm:t>
        <a:bodyPr/>
        <a:lstStyle/>
        <a:p>
          <a:endParaRPr lang="ru-RU"/>
        </a:p>
      </dgm:t>
    </dgm:pt>
    <dgm:pt modelId="{B422BFDB-9D18-4FCE-8393-5DDC6336847C}" type="sibTrans" cxnId="{DA740C1B-439C-40FA-8F67-D08095C84FBC}">
      <dgm:prSet/>
      <dgm:spPr/>
      <dgm:t>
        <a:bodyPr/>
        <a:lstStyle/>
        <a:p>
          <a:endParaRPr lang="ru-RU"/>
        </a:p>
      </dgm:t>
    </dgm:pt>
    <dgm:pt modelId="{EB6145D0-3075-452C-A402-2F9B40C92CCB}">
      <dgm:prSet phldrT="[Текст]" custT="1"/>
      <dgm:spPr/>
      <dgm:t>
        <a:bodyPr/>
        <a:lstStyle/>
        <a:p>
          <a:r>
            <a:rPr lang="ru-RU" sz="2800" b="1" dirty="0" smtClean="0"/>
            <a:t>Сравнение нашей жизни с западной </a:t>
          </a:r>
          <a:endParaRPr lang="ru-RU" sz="2800" b="1" dirty="0"/>
        </a:p>
      </dgm:t>
    </dgm:pt>
    <dgm:pt modelId="{8FFA4FD8-60F6-4723-AA36-D0D9952621FB}" type="parTrans" cxnId="{1A0FFFC3-1C89-418B-B839-6002B99D57BC}">
      <dgm:prSet/>
      <dgm:spPr/>
      <dgm:t>
        <a:bodyPr/>
        <a:lstStyle/>
        <a:p>
          <a:endParaRPr lang="ru-RU"/>
        </a:p>
      </dgm:t>
    </dgm:pt>
    <dgm:pt modelId="{E89F9FCA-146A-4906-AECD-5A780B6A3DDF}" type="sibTrans" cxnId="{1A0FFFC3-1C89-418B-B839-6002B99D57BC}">
      <dgm:prSet/>
      <dgm:spPr/>
      <dgm:t>
        <a:bodyPr/>
        <a:lstStyle/>
        <a:p>
          <a:endParaRPr lang="ru-RU"/>
        </a:p>
      </dgm:t>
    </dgm:pt>
    <dgm:pt modelId="{A6789AB2-228E-4CCE-BD93-3BF5E07D3AE5}" type="pres">
      <dgm:prSet presAssocID="{2BD3AF1D-6981-44C8-B28E-712F0FFC88E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B5BB2-08EE-47D2-812D-72BAE8FE0962}" type="pres">
      <dgm:prSet presAssocID="{FEFBC8DF-2D08-405C-BD2D-85F5022266E8}" presName="upArrow" presStyleLbl="node1" presStyleIdx="0" presStyleCnt="2"/>
      <dgm:spPr/>
    </dgm:pt>
    <dgm:pt modelId="{6E2E2EE6-9506-4AFD-975C-B1006BFA92EB}" type="pres">
      <dgm:prSet presAssocID="{FEFBC8DF-2D08-405C-BD2D-85F5022266E8}" presName="upArrowText" presStyleLbl="revTx" presStyleIdx="0" presStyleCnt="2" custScaleX="145321" custScaleY="570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2E306-CE05-490D-B929-8C878BB4DDDA}" type="pres">
      <dgm:prSet presAssocID="{EB6145D0-3075-452C-A402-2F9B40C92CCB}" presName="downArrow" presStyleLbl="node1" presStyleIdx="1" presStyleCnt="2"/>
      <dgm:spPr/>
    </dgm:pt>
    <dgm:pt modelId="{54D40B29-5D95-4C74-99DA-0145595E9EE5}" type="pres">
      <dgm:prSet presAssocID="{EB6145D0-3075-452C-A402-2F9B40C92CCB}" presName="downArrowText" presStyleLbl="revTx" presStyleIdx="1" presStyleCnt="2" custScaleX="116941" custScaleY="45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40C1B-439C-40FA-8F67-D08095C84FBC}" srcId="{2BD3AF1D-6981-44C8-B28E-712F0FFC88E4}" destId="{FEFBC8DF-2D08-405C-BD2D-85F5022266E8}" srcOrd="0" destOrd="0" parTransId="{13B09E7E-2397-4EB0-8B95-12FDFFEB7160}" sibTransId="{B422BFDB-9D18-4FCE-8393-5DDC6336847C}"/>
    <dgm:cxn modelId="{86A113BE-851A-4CC7-8DC7-2D3785A1E523}" type="presOf" srcId="{EB6145D0-3075-452C-A402-2F9B40C92CCB}" destId="{54D40B29-5D95-4C74-99DA-0145595E9EE5}" srcOrd="0" destOrd="0" presId="urn:microsoft.com/office/officeart/2005/8/layout/arrow4"/>
    <dgm:cxn modelId="{0FDFD376-CB3A-44BA-8C85-1153E00B4EBB}" type="presOf" srcId="{FEFBC8DF-2D08-405C-BD2D-85F5022266E8}" destId="{6E2E2EE6-9506-4AFD-975C-B1006BFA92EB}" srcOrd="0" destOrd="0" presId="urn:microsoft.com/office/officeart/2005/8/layout/arrow4"/>
    <dgm:cxn modelId="{1A0FFFC3-1C89-418B-B839-6002B99D57BC}" srcId="{2BD3AF1D-6981-44C8-B28E-712F0FFC88E4}" destId="{EB6145D0-3075-452C-A402-2F9B40C92CCB}" srcOrd="1" destOrd="0" parTransId="{8FFA4FD8-60F6-4723-AA36-D0D9952621FB}" sibTransId="{E89F9FCA-146A-4906-AECD-5A780B6A3DDF}"/>
    <dgm:cxn modelId="{EC2726B1-1B76-4ACA-BEAB-51E810D34C44}" type="presOf" srcId="{2BD3AF1D-6981-44C8-B28E-712F0FFC88E4}" destId="{A6789AB2-228E-4CCE-BD93-3BF5E07D3AE5}" srcOrd="0" destOrd="0" presId="urn:microsoft.com/office/officeart/2005/8/layout/arrow4"/>
    <dgm:cxn modelId="{3D79FD06-D1FD-4929-BB76-3531065F0506}" type="presParOf" srcId="{A6789AB2-228E-4CCE-BD93-3BF5E07D3AE5}" destId="{B6DB5BB2-08EE-47D2-812D-72BAE8FE0962}" srcOrd="0" destOrd="0" presId="urn:microsoft.com/office/officeart/2005/8/layout/arrow4"/>
    <dgm:cxn modelId="{67482A69-4B87-4EDC-A15F-3940B1A1341D}" type="presParOf" srcId="{A6789AB2-228E-4CCE-BD93-3BF5E07D3AE5}" destId="{6E2E2EE6-9506-4AFD-975C-B1006BFA92EB}" srcOrd="1" destOrd="0" presId="urn:microsoft.com/office/officeart/2005/8/layout/arrow4"/>
    <dgm:cxn modelId="{52D48D12-0CD4-43DE-B628-2F496C21E43C}" type="presParOf" srcId="{A6789AB2-228E-4CCE-BD93-3BF5E07D3AE5}" destId="{7632E306-CE05-490D-B929-8C878BB4DDDA}" srcOrd="2" destOrd="0" presId="urn:microsoft.com/office/officeart/2005/8/layout/arrow4"/>
    <dgm:cxn modelId="{8E157733-05B1-46FD-A224-600B67C5F58D}" type="presParOf" srcId="{A6789AB2-228E-4CCE-BD93-3BF5E07D3AE5}" destId="{54D40B29-5D95-4C74-99DA-0145595E9EE5}" srcOrd="3" destOrd="0" presId="urn:microsoft.com/office/officeart/2005/8/layout/arrow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A572C-F756-46DE-88E7-6823B790180E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8EFA8-8C85-49BD-B80D-8D0C0760B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EFA8-8C85-49BD-B80D-8D0C0760B23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EFA8-8C85-49BD-B80D-8D0C0760B23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AC9-1F04-47AD-8396-A3D51AF9D539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F436-4397-456E-9BA3-0DDA291A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AC9-1F04-47AD-8396-A3D51AF9D539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F436-4397-456E-9BA3-0DDA291A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AC9-1F04-47AD-8396-A3D51AF9D539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F436-4397-456E-9BA3-0DDA291A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AC9-1F04-47AD-8396-A3D51AF9D539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F436-4397-456E-9BA3-0DDA291A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AC9-1F04-47AD-8396-A3D51AF9D539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F436-4397-456E-9BA3-0DDA291A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AC9-1F04-47AD-8396-A3D51AF9D539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F436-4397-456E-9BA3-0DDA291A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AC9-1F04-47AD-8396-A3D51AF9D539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F436-4397-456E-9BA3-0DDA291A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AC9-1F04-47AD-8396-A3D51AF9D539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BFF436-4397-456E-9BA3-0DDA291AD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AC9-1F04-47AD-8396-A3D51AF9D539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F436-4397-456E-9BA3-0DDA291A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AC9-1F04-47AD-8396-A3D51AF9D539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BBFF436-4397-456E-9BA3-0DDA291A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6150AC9-1F04-47AD-8396-A3D51AF9D539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F436-4397-456E-9BA3-0DDA291A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990033"/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150AC9-1F04-47AD-8396-A3D51AF9D539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BFF436-4397-456E-9BA3-0DDA291A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9138" y="785813"/>
            <a:ext cx="8424862" cy="2071687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    «Ни одна вещь не возникает беспричинно, но все возникает на каком-нибудь основании и в силу необходимости».</a:t>
            </a:r>
          </a:p>
          <a:p>
            <a:pPr>
              <a:buNone/>
            </a:pPr>
            <a:r>
              <a:rPr lang="ru-RU" sz="2800" b="1" dirty="0" smtClean="0"/>
              <a:t>                                                          </a:t>
            </a:r>
            <a:r>
              <a:rPr lang="ru-RU" sz="2800" b="1" dirty="0" err="1" smtClean="0"/>
              <a:t>Демокрит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643314"/>
            <a:ext cx="7643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«Жизнь – это </a:t>
            </a:r>
            <a:r>
              <a:rPr lang="ru-RU" sz="2800" b="1" dirty="0" err="1" smtClean="0"/>
              <a:t>заглядывание</a:t>
            </a:r>
            <a:r>
              <a:rPr lang="ru-RU" sz="2800" b="1" dirty="0" smtClean="0"/>
              <a:t> в разные зеркала в поисках собственного</a:t>
            </a:r>
          </a:p>
          <a:p>
            <a:r>
              <a:rPr lang="ru-RU" sz="2800" b="1" dirty="0" smtClean="0"/>
              <a:t>лица».</a:t>
            </a:r>
          </a:p>
          <a:p>
            <a:r>
              <a:rPr lang="ru-RU" sz="2800" b="1" dirty="0" smtClean="0"/>
              <a:t>                                  </a:t>
            </a:r>
            <a:r>
              <a:rPr lang="ru-RU" sz="2800" b="1" dirty="0" err="1" smtClean="0"/>
              <a:t>Войтек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Бартошевский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214290"/>
          <a:ext cx="828680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643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Особенности психологии </a:t>
            </a:r>
            <a:r>
              <a:rPr lang="ru-RU" sz="2800" b="1" dirty="0" err="1" smtClean="0"/>
              <a:t>неформальности</a:t>
            </a:r>
            <a:r>
              <a:rPr lang="ru-RU" sz="2800" b="1" dirty="0" smtClean="0"/>
              <a:t>:</a:t>
            </a:r>
          </a:p>
          <a:p>
            <a:endParaRPr lang="ru-RU" sz="2800" b="1" dirty="0" smtClean="0"/>
          </a:p>
          <a:p>
            <a:pPr marL="514350" indent="-514350">
              <a:buAutoNum type="arabicPeriod"/>
            </a:pPr>
            <a:r>
              <a:rPr lang="ru-RU" sz="2800" b="1" dirty="0" smtClean="0"/>
              <a:t>Поиск чего-то необычного. 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928802"/>
          <a:ext cx="728667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D7BC6B333833E5453B4F32FFD2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2"/>
            <a:ext cx="3786182" cy="2659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1604" y="642918"/>
            <a:ext cx="4652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2.  Стадный инстинкт:</a:t>
            </a:r>
            <a:endParaRPr lang="ru-RU" sz="32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397000"/>
          <a:ext cx="8143932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1e90631dc7da278e96950630b9809f9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578" y="4572008"/>
            <a:ext cx="2143140" cy="2000264"/>
          </a:xfrm>
          <a:prstGeom prst="rect">
            <a:avLst/>
          </a:prstGeom>
        </p:spPr>
      </p:pic>
      <p:pic>
        <p:nvPicPr>
          <p:cNvPr id="6" name="Рисунок 5" descr="emo_avatar19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702" y="874042"/>
            <a:ext cx="2109652" cy="1912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5929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3.  Наличие конкурентов, оппонентов и даже врагов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928802"/>
          <a:ext cx="728667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86116" y="2357431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Наличие образа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врага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решение 4"/>
          <p:cNvSpPr/>
          <p:nvPr/>
        </p:nvSpPr>
        <p:spPr>
          <a:xfrm>
            <a:off x="785786" y="2928934"/>
            <a:ext cx="4500594" cy="92869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71670" y="928670"/>
            <a:ext cx="505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4.  Завышение притязания:</a:t>
            </a:r>
            <a:endParaRPr lang="ru-RU" sz="28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0166" y="3143248"/>
            <a:ext cx="3279552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Гласность и открытость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714356"/>
            <a:ext cx="7900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Возможные пути решения проблемы:</a:t>
            </a:r>
          </a:p>
          <a:p>
            <a:endParaRPr lang="ru-RU" sz="3200" b="1" dirty="0" smtClean="0"/>
          </a:p>
          <a:p>
            <a:endParaRPr lang="ru-RU" sz="32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-642974" y="1397000"/>
          <a:ext cx="10644262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14942" y="3429000"/>
            <a:ext cx="2214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школа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5000636"/>
            <a:ext cx="3000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социальные   службы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3429000"/>
            <a:ext cx="2610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общественные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организации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-428660" y="285728"/>
          <a:ext cx="9929882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43174" y="2000240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Способствовать приобщению молодежи  к передовым достижениям мировой культуры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397000"/>
          <a:ext cx="87868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71546"/>
            <a:ext cx="84296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«Молодой человек должен, как акробат на трапеции, одним мощным движением отпустить перекладину детства, перепрыгнуть и ухватиться за следующую перекладину зрелости. Он должен сделать это за очень короткий промежуток времени, полагаясь на надежность тех, кого он должен отпустить, и тех, кто его примет на противоположной стороне».</a:t>
            </a:r>
          </a:p>
          <a:p>
            <a:r>
              <a:rPr lang="ru-RU" sz="2800" b="1" dirty="0" smtClean="0"/>
              <a:t>                                                    </a:t>
            </a:r>
            <a:r>
              <a:rPr lang="ru-RU" sz="2800" b="1" dirty="0" err="1" smtClean="0"/>
              <a:t>Эриксон</a:t>
            </a:r>
            <a:endParaRPr lang="ru-RU" sz="2800" b="1" dirty="0" smtClean="0"/>
          </a:p>
          <a:p>
            <a:r>
              <a:rPr lang="ru-RU" sz="2800" b="1" dirty="0" smtClean="0"/>
              <a:t>                                                                                    </a:t>
            </a:r>
            <a:endParaRPr lang="ru-RU" sz="2800" b="1" dirty="0"/>
          </a:p>
        </p:txBody>
      </p:sp>
      <p:sp>
        <p:nvSpPr>
          <p:cNvPr id="6" name="Половина рамки 5"/>
          <p:cNvSpPr/>
          <p:nvPr/>
        </p:nvSpPr>
        <p:spPr>
          <a:xfrm>
            <a:off x="0" y="0"/>
            <a:ext cx="1571604" cy="1928802"/>
          </a:xfrm>
          <a:prstGeom prst="halfFram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1000108"/>
            <a:ext cx="77153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Государство имеет дело с той молодежью, которую оно воспитывает – любое проявление невнимания к молодежным проблемам способно, подобно бумерангу, создать еще большие проблемы для настоящего и будущего общества.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2910" y="571480"/>
          <a:ext cx="785818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714356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/>
              <a:t>Причины ухода подростков в</a:t>
            </a:r>
          </a:p>
          <a:p>
            <a:pPr marL="514350" indent="-514350"/>
            <a:r>
              <a:rPr lang="ru-RU" sz="3200" b="1" dirty="0" smtClean="0"/>
              <a:t> «группировки»:</a:t>
            </a:r>
            <a:endParaRPr lang="ru-RU" sz="32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2000240"/>
          <a:ext cx="8286808" cy="456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285860"/>
            <a:ext cx="4286280" cy="30718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786" y="642918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Протест и вызов против:</a:t>
            </a:r>
            <a:endParaRPr lang="ru-RU" sz="3600" b="1" dirty="0"/>
          </a:p>
        </p:txBody>
      </p:sp>
      <p:pic>
        <p:nvPicPr>
          <p:cNvPr id="7" name="Рисунок 6" descr="imagesCARXG0Y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4045172" cy="321470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286248" y="4006753"/>
            <a:ext cx="3844496" cy="2851247"/>
            <a:chOff x="3500465" y="642942"/>
            <a:chExt cx="3844496" cy="285124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00465" y="642942"/>
              <a:ext cx="3844496" cy="2851247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566080" y="708557"/>
              <a:ext cx="3713266" cy="2109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900" kern="120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9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00430" y="1428736"/>
            <a:ext cx="2571768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общества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57422" y="5357826"/>
            <a:ext cx="2071702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семьи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CAQR3N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85992"/>
            <a:ext cx="3214710" cy="24288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0100" y="500042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Главные претензии подростков:</a:t>
            </a:r>
            <a:endParaRPr lang="ru-RU" sz="2800" b="1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-357222" y="1142984"/>
            <a:ext cx="3786214" cy="612648"/>
          </a:xfrm>
          <a:prstGeom prst="wedgeRectCallout">
            <a:avLst>
              <a:gd name="adj1" fmla="val 46193"/>
              <a:gd name="adj2" fmla="val 143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«Мои права ущемляют!» 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-500098" y="2714620"/>
            <a:ext cx="3857652" cy="612648"/>
          </a:xfrm>
          <a:prstGeom prst="wedgeRectCallout">
            <a:avLst>
              <a:gd name="adj1" fmla="val 36691"/>
              <a:gd name="adj2" fmla="val 145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«Прекратите несправедливость!»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5429224" y="1214422"/>
            <a:ext cx="3714776" cy="642942"/>
          </a:xfrm>
          <a:prstGeom prst="wedgeRectCallout">
            <a:avLst>
              <a:gd name="adj1" fmla="val -43057"/>
              <a:gd name="adj2" fmla="val 126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«Не давите на меня!»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215074" y="2571744"/>
            <a:ext cx="3357586" cy="571504"/>
          </a:xfrm>
          <a:prstGeom prst="wedgeRectCallout">
            <a:avLst>
              <a:gd name="adj1" fmla="val -55848"/>
              <a:gd name="adj2" fmla="val 166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«Я не маленький!»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0" y="5000636"/>
            <a:ext cx="4071934" cy="785818"/>
          </a:xfrm>
          <a:prstGeom prst="wedgeRectCallout">
            <a:avLst>
              <a:gd name="adj1" fmla="val 47016"/>
              <a:gd name="adj2" fmla="val -80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«Объясните, зачем?»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000628" y="5072074"/>
            <a:ext cx="4286248" cy="612648"/>
          </a:xfrm>
          <a:prstGeom prst="wedgeRectCallout">
            <a:avLst>
              <a:gd name="adj1" fmla="val -49176"/>
              <a:gd name="adj2" fmla="val -116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«Поговорите со мной о сексе!»</a:t>
            </a:r>
            <a:endParaRPr lang="ru-RU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93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Желание привлечь к себе внимание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428736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Отсутствие цели в жизни влечет за собой: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397000"/>
          <a:ext cx="81439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4285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Дань моде – это:</a:t>
            </a:r>
            <a:endParaRPr lang="ru-RU" sz="3600" b="1" dirty="0"/>
          </a:p>
        </p:txBody>
      </p:sp>
      <p:pic>
        <p:nvPicPr>
          <p:cNvPr id="5" name="Рисунок 4" descr="27250423_z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57166"/>
            <a:ext cx="2300293" cy="3416277"/>
          </a:xfrm>
          <a:prstGeom prst="rect">
            <a:avLst/>
          </a:prstGeom>
        </p:spPr>
      </p:pic>
      <p:pic>
        <p:nvPicPr>
          <p:cNvPr id="6" name="Рисунок 5" descr="e8fbb1273ef3f21610768d6072801f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429000"/>
            <a:ext cx="2640339" cy="3215346"/>
          </a:xfrm>
          <a:prstGeom prst="rect">
            <a:avLst/>
          </a:prstGeom>
        </p:spPr>
      </p:pic>
      <p:pic>
        <p:nvPicPr>
          <p:cNvPr id="7" name="Рисунок 6" descr="1256760878_emobo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86190"/>
            <a:ext cx="2518505" cy="2826759"/>
          </a:xfrm>
          <a:prstGeom prst="rect">
            <a:avLst/>
          </a:prstGeom>
        </p:spPr>
      </p:pic>
      <p:pic>
        <p:nvPicPr>
          <p:cNvPr id="8" name="Рисунок 7" descr="1238609876_cov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2" y="3929066"/>
            <a:ext cx="2500330" cy="2500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1357298"/>
            <a:ext cx="485778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копирование западных структур,</a:t>
            </a:r>
          </a:p>
          <a:p>
            <a:r>
              <a:rPr lang="ru-RU" sz="3200" b="1" dirty="0" smtClean="0"/>
              <a:t>течений, культуры</a:t>
            </a:r>
            <a:endParaRPr lang="ru-RU" sz="3200" b="1" dirty="0"/>
          </a:p>
        </p:txBody>
      </p:sp>
      <p:sp>
        <p:nvSpPr>
          <p:cNvPr id="11" name="Знак запрета 10"/>
          <p:cNvSpPr/>
          <p:nvPr/>
        </p:nvSpPr>
        <p:spPr>
          <a:xfrm>
            <a:off x="4286248" y="2428868"/>
            <a:ext cx="3429024" cy="192882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714348" y="1928802"/>
            <a:ext cx="7786742" cy="4286280"/>
          </a:xfrm>
          <a:prstGeom prst="bevel">
            <a:avLst>
              <a:gd name="adj" fmla="val 6959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0100" y="928670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2. Кто виноват?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2428868"/>
            <a:ext cx="7000924" cy="255454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Молодежная субкультура есть искаженное зеркало взрослого мира вещей, отношений, ценностей.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821</TotalTime>
  <Words>548</Words>
  <Application>Microsoft Office PowerPoint</Application>
  <PresentationFormat>Экран (4:3)</PresentationFormat>
  <Paragraphs>93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79</cp:revision>
  <dcterms:created xsi:type="dcterms:W3CDTF">2010-10-27T12:40:13Z</dcterms:created>
  <dcterms:modified xsi:type="dcterms:W3CDTF">2010-11-29T19:39:44Z</dcterms:modified>
</cp:coreProperties>
</file>