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469C5-DE57-4A45-9568-B728BE5499E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DFF044-BF3B-448E-B2A0-E57897199A8D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Monotype Corsiva" pitchFamily="66" charset="0"/>
            </a:rPr>
            <a:t>Цель и стремление достичь её</a:t>
          </a:r>
          <a:endParaRPr lang="ru-RU" sz="3200" b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E31B1F1F-0B80-467E-A3F2-C1BCED45A5F1}" type="parTrans" cxnId="{1BB2DECE-E0FF-4853-95F5-CB03ADB9D8F4}">
      <dgm:prSet/>
      <dgm:spPr/>
      <dgm:t>
        <a:bodyPr/>
        <a:lstStyle/>
        <a:p>
          <a:endParaRPr lang="ru-RU"/>
        </a:p>
      </dgm:t>
    </dgm:pt>
    <dgm:pt modelId="{AB5C6DC0-F8DB-4F35-81AA-45E890E5AD38}" type="sibTrans" cxnId="{1BB2DECE-E0FF-4853-95F5-CB03ADB9D8F4}">
      <dgm:prSet/>
      <dgm:spPr/>
      <dgm:t>
        <a:bodyPr/>
        <a:lstStyle/>
        <a:p>
          <a:endParaRPr lang="ru-RU"/>
        </a:p>
      </dgm:t>
    </dgm:pt>
    <dgm:pt modelId="{BD2FCC6B-FAF4-450E-A0BF-BA3FC6B33B27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Monotype Corsiva" pitchFamily="66" charset="0"/>
            </a:rPr>
            <a:t>Осознание ряда возможностей в достижении цели</a:t>
          </a:r>
          <a:endParaRPr lang="ru-RU" sz="3200" b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E44F5A02-EA37-46E4-8994-9EE35E203E10}" type="parTrans" cxnId="{9C443C30-8B84-42A1-B93F-D1AA12CA8A69}">
      <dgm:prSet/>
      <dgm:spPr/>
      <dgm:t>
        <a:bodyPr/>
        <a:lstStyle/>
        <a:p>
          <a:endParaRPr lang="ru-RU"/>
        </a:p>
      </dgm:t>
    </dgm:pt>
    <dgm:pt modelId="{39224A4A-B038-445F-B45F-3B164632D3DE}" type="sibTrans" cxnId="{9C443C30-8B84-42A1-B93F-D1AA12CA8A69}">
      <dgm:prSet/>
      <dgm:spPr/>
      <dgm:t>
        <a:bodyPr/>
        <a:lstStyle/>
        <a:p>
          <a:endParaRPr lang="ru-RU"/>
        </a:p>
      </dgm:t>
    </dgm:pt>
    <dgm:pt modelId="{CA7AA4F5-71B8-4A87-88E7-894A21C4FC09}">
      <dgm:prSet phldrT="[Текст]" custT="1"/>
      <dgm:spPr/>
      <dgm:t>
        <a:bodyPr/>
        <a:lstStyle/>
        <a:p>
          <a:pPr algn="ctr"/>
          <a:endParaRPr lang="ru-RU" sz="2800" b="1" dirty="0" smtClean="0">
            <a:solidFill>
              <a:schemeClr val="tx1"/>
            </a:solidFill>
            <a:latin typeface="Monotype Corsiva" pitchFamily="66" charset="0"/>
          </a:endParaRPr>
        </a:p>
        <a:p>
          <a:pPr algn="ctr"/>
          <a:r>
            <a:rPr lang="ru-RU" sz="2800" b="1" dirty="0" smtClean="0">
              <a:solidFill>
                <a:schemeClr val="tx1"/>
              </a:solidFill>
              <a:latin typeface="Monotype Corsiva" pitchFamily="66" charset="0"/>
            </a:rPr>
            <a:t>Появление мотивов, подкрепляющих или опровергающих эти возможности</a:t>
          </a:r>
          <a:r>
            <a:rPr lang="ru-RU" sz="2800" b="1" dirty="0" smtClean="0">
              <a:solidFill>
                <a:schemeClr val="tx1"/>
              </a:solidFill>
              <a:latin typeface="Monotype Corsiva" pitchFamily="66" charset="0"/>
            </a:rPr>
            <a:t>	</a:t>
          </a:r>
          <a:r>
            <a:rPr lang="ru-RU" sz="1400" dirty="0" smtClean="0"/>
            <a:t>													</a:t>
          </a:r>
          <a:endParaRPr lang="ru-RU" sz="1400" dirty="0"/>
        </a:p>
      </dgm:t>
    </dgm:pt>
    <dgm:pt modelId="{66B3A190-EED5-462A-80AD-339B73CBAC0E}" type="parTrans" cxnId="{B472AFCB-BE73-49BB-BAA2-355504BC2738}">
      <dgm:prSet/>
      <dgm:spPr/>
      <dgm:t>
        <a:bodyPr/>
        <a:lstStyle/>
        <a:p>
          <a:endParaRPr lang="ru-RU"/>
        </a:p>
      </dgm:t>
    </dgm:pt>
    <dgm:pt modelId="{FEF0E509-E10E-4A69-BE5B-B7F0DF68C3E6}" type="sibTrans" cxnId="{B472AFCB-BE73-49BB-BAA2-355504BC2738}">
      <dgm:prSet/>
      <dgm:spPr/>
      <dgm:t>
        <a:bodyPr/>
        <a:lstStyle/>
        <a:p>
          <a:endParaRPr lang="ru-RU"/>
        </a:p>
      </dgm:t>
    </dgm:pt>
    <dgm:pt modelId="{ABB35768-2785-4A9A-9F0D-98AA4BC995DC}" type="pres">
      <dgm:prSet presAssocID="{62B469C5-DE57-4A45-9568-B728BE5499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B06210-E97B-4327-BF62-199801FB2513}" type="pres">
      <dgm:prSet presAssocID="{CA7AA4F5-71B8-4A87-88E7-894A21C4FC09}" presName="boxAndChildren" presStyleCnt="0"/>
      <dgm:spPr/>
    </dgm:pt>
    <dgm:pt modelId="{B04CE857-E81F-4B56-8CC8-6DE5881288FB}" type="pres">
      <dgm:prSet presAssocID="{CA7AA4F5-71B8-4A87-88E7-894A21C4FC09}" presName="parentTextBox" presStyleLbl="node1" presStyleIdx="0" presStyleCnt="3"/>
      <dgm:spPr/>
      <dgm:t>
        <a:bodyPr/>
        <a:lstStyle/>
        <a:p>
          <a:endParaRPr lang="ru-RU"/>
        </a:p>
      </dgm:t>
    </dgm:pt>
    <dgm:pt modelId="{82CE089D-15F4-43BE-993A-90731B8EA623}" type="pres">
      <dgm:prSet presAssocID="{39224A4A-B038-445F-B45F-3B164632D3DE}" presName="sp" presStyleCnt="0"/>
      <dgm:spPr/>
    </dgm:pt>
    <dgm:pt modelId="{3C9A606A-CF71-4CCF-B018-5DB9E950DB8F}" type="pres">
      <dgm:prSet presAssocID="{BD2FCC6B-FAF4-450E-A0BF-BA3FC6B33B27}" presName="arrowAndChildren" presStyleCnt="0"/>
      <dgm:spPr/>
    </dgm:pt>
    <dgm:pt modelId="{170958AC-82AF-469B-95CA-CA1EFCFF768F}" type="pres">
      <dgm:prSet presAssocID="{BD2FCC6B-FAF4-450E-A0BF-BA3FC6B33B2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5DBCE83-503F-4488-9808-FA3B43EFB82F}" type="pres">
      <dgm:prSet presAssocID="{AB5C6DC0-F8DB-4F35-81AA-45E890E5AD38}" presName="sp" presStyleCnt="0"/>
      <dgm:spPr/>
    </dgm:pt>
    <dgm:pt modelId="{EEB262EB-0287-43E3-BAD9-2941ED2F7C63}" type="pres">
      <dgm:prSet presAssocID="{F7DFF044-BF3B-448E-B2A0-E57897199A8D}" presName="arrowAndChildren" presStyleCnt="0"/>
      <dgm:spPr/>
    </dgm:pt>
    <dgm:pt modelId="{DF00EA6A-060E-470E-BAD6-601C4C7B433F}" type="pres">
      <dgm:prSet presAssocID="{F7DFF044-BF3B-448E-B2A0-E57897199A8D}" presName="parentTextArrow" presStyleLbl="node1" presStyleIdx="2" presStyleCnt="3" custLinFactNeighborY="-46"/>
      <dgm:spPr/>
      <dgm:t>
        <a:bodyPr/>
        <a:lstStyle/>
        <a:p>
          <a:endParaRPr lang="ru-RU"/>
        </a:p>
      </dgm:t>
    </dgm:pt>
  </dgm:ptLst>
  <dgm:cxnLst>
    <dgm:cxn modelId="{3A20CD28-FD90-44AA-8D46-F17315FC25F6}" type="presOf" srcId="{BD2FCC6B-FAF4-450E-A0BF-BA3FC6B33B27}" destId="{170958AC-82AF-469B-95CA-CA1EFCFF768F}" srcOrd="0" destOrd="0" presId="urn:microsoft.com/office/officeart/2005/8/layout/process4"/>
    <dgm:cxn modelId="{B29EFF8E-0BAE-4E67-924E-2D3D8584CAAE}" type="presOf" srcId="{62B469C5-DE57-4A45-9568-B728BE5499EF}" destId="{ABB35768-2785-4A9A-9F0D-98AA4BC995DC}" srcOrd="0" destOrd="0" presId="urn:microsoft.com/office/officeart/2005/8/layout/process4"/>
    <dgm:cxn modelId="{1BB2DECE-E0FF-4853-95F5-CB03ADB9D8F4}" srcId="{62B469C5-DE57-4A45-9568-B728BE5499EF}" destId="{F7DFF044-BF3B-448E-B2A0-E57897199A8D}" srcOrd="0" destOrd="0" parTransId="{E31B1F1F-0B80-467E-A3F2-C1BCED45A5F1}" sibTransId="{AB5C6DC0-F8DB-4F35-81AA-45E890E5AD38}"/>
    <dgm:cxn modelId="{4B9BFD6D-658C-4A5B-A36E-24B45863A30A}" type="presOf" srcId="{F7DFF044-BF3B-448E-B2A0-E57897199A8D}" destId="{DF00EA6A-060E-470E-BAD6-601C4C7B433F}" srcOrd="0" destOrd="0" presId="urn:microsoft.com/office/officeart/2005/8/layout/process4"/>
    <dgm:cxn modelId="{1FFE28AC-26C5-46E2-A382-259A26CEC3E3}" type="presOf" srcId="{CA7AA4F5-71B8-4A87-88E7-894A21C4FC09}" destId="{B04CE857-E81F-4B56-8CC8-6DE5881288FB}" srcOrd="0" destOrd="0" presId="urn:microsoft.com/office/officeart/2005/8/layout/process4"/>
    <dgm:cxn modelId="{B472AFCB-BE73-49BB-BAA2-355504BC2738}" srcId="{62B469C5-DE57-4A45-9568-B728BE5499EF}" destId="{CA7AA4F5-71B8-4A87-88E7-894A21C4FC09}" srcOrd="2" destOrd="0" parTransId="{66B3A190-EED5-462A-80AD-339B73CBAC0E}" sibTransId="{FEF0E509-E10E-4A69-BE5B-B7F0DF68C3E6}"/>
    <dgm:cxn modelId="{9C443C30-8B84-42A1-B93F-D1AA12CA8A69}" srcId="{62B469C5-DE57-4A45-9568-B728BE5499EF}" destId="{BD2FCC6B-FAF4-450E-A0BF-BA3FC6B33B27}" srcOrd="1" destOrd="0" parTransId="{E44F5A02-EA37-46E4-8994-9EE35E203E10}" sibTransId="{39224A4A-B038-445F-B45F-3B164632D3DE}"/>
    <dgm:cxn modelId="{B83A9462-74BC-4E2C-A940-E2D76FCCAB53}" type="presParOf" srcId="{ABB35768-2785-4A9A-9F0D-98AA4BC995DC}" destId="{0AB06210-E97B-4327-BF62-199801FB2513}" srcOrd="0" destOrd="0" presId="urn:microsoft.com/office/officeart/2005/8/layout/process4"/>
    <dgm:cxn modelId="{3D71BC4F-865C-45C1-B1FA-5992B3B8EF30}" type="presParOf" srcId="{0AB06210-E97B-4327-BF62-199801FB2513}" destId="{B04CE857-E81F-4B56-8CC8-6DE5881288FB}" srcOrd="0" destOrd="0" presId="urn:microsoft.com/office/officeart/2005/8/layout/process4"/>
    <dgm:cxn modelId="{3D132C2B-2BBE-4568-A9AA-B137449EDB61}" type="presParOf" srcId="{ABB35768-2785-4A9A-9F0D-98AA4BC995DC}" destId="{82CE089D-15F4-43BE-993A-90731B8EA623}" srcOrd="1" destOrd="0" presId="urn:microsoft.com/office/officeart/2005/8/layout/process4"/>
    <dgm:cxn modelId="{AF3276B5-6469-41F6-A67A-00C5BCF83A60}" type="presParOf" srcId="{ABB35768-2785-4A9A-9F0D-98AA4BC995DC}" destId="{3C9A606A-CF71-4CCF-B018-5DB9E950DB8F}" srcOrd="2" destOrd="0" presId="urn:microsoft.com/office/officeart/2005/8/layout/process4"/>
    <dgm:cxn modelId="{1A844179-ED18-4A2E-8DA3-0B1824FD1584}" type="presParOf" srcId="{3C9A606A-CF71-4CCF-B018-5DB9E950DB8F}" destId="{170958AC-82AF-469B-95CA-CA1EFCFF768F}" srcOrd="0" destOrd="0" presId="urn:microsoft.com/office/officeart/2005/8/layout/process4"/>
    <dgm:cxn modelId="{260D0451-5C7F-4CDA-9150-57DFCFF8EBE9}" type="presParOf" srcId="{ABB35768-2785-4A9A-9F0D-98AA4BC995DC}" destId="{85DBCE83-503F-4488-9808-FA3B43EFB82F}" srcOrd="3" destOrd="0" presId="urn:microsoft.com/office/officeart/2005/8/layout/process4"/>
    <dgm:cxn modelId="{27317E7C-377F-49A0-A355-7D7B9CE065C3}" type="presParOf" srcId="{ABB35768-2785-4A9A-9F0D-98AA4BC995DC}" destId="{EEB262EB-0287-43E3-BAD9-2941ED2F7C63}" srcOrd="4" destOrd="0" presId="urn:microsoft.com/office/officeart/2005/8/layout/process4"/>
    <dgm:cxn modelId="{9F092BE5-E61E-4F49-A6F4-C202415CF5B2}" type="presParOf" srcId="{EEB262EB-0287-43E3-BAD9-2941ED2F7C63}" destId="{DF00EA6A-060E-470E-BAD6-601C4C7B433F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2D2D61-A4F8-453C-AEF9-5E5F99DF58F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4DFB59-2F1D-41A8-9E09-8B80CFAEFF9A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Monotype Corsiva" pitchFamily="66" charset="0"/>
            </a:rPr>
            <a:t>Борьба мотивов и выбор</a:t>
          </a:r>
          <a:endParaRPr lang="ru-RU" sz="2800" b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2A3B8A84-1AF7-4799-93B2-7F81D8314483}" type="parTrans" cxnId="{D270B70D-5415-4C16-A17B-4DC4BD822F9B}">
      <dgm:prSet/>
      <dgm:spPr/>
      <dgm:t>
        <a:bodyPr/>
        <a:lstStyle/>
        <a:p>
          <a:endParaRPr lang="ru-RU"/>
        </a:p>
      </dgm:t>
    </dgm:pt>
    <dgm:pt modelId="{3DB9D088-F34C-42D6-8145-F4394857F8BC}" type="sibTrans" cxnId="{D270B70D-5415-4C16-A17B-4DC4BD822F9B}">
      <dgm:prSet/>
      <dgm:spPr/>
      <dgm:t>
        <a:bodyPr/>
        <a:lstStyle/>
        <a:p>
          <a:endParaRPr lang="ru-RU"/>
        </a:p>
      </dgm:t>
    </dgm:pt>
    <dgm:pt modelId="{E6025AD2-7084-4972-8C6D-E3A8352A8E1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Monotype Corsiva" pitchFamily="66" charset="0"/>
            </a:rPr>
            <a:t>Принятие одной из возможностей в качестве версии</a:t>
          </a:r>
          <a:endParaRPr lang="ru-RU" sz="2800" b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3D8964A5-AA3F-401F-95F2-6ABFBFFD7D1C}" type="parTrans" cxnId="{65461D65-DD0C-4B24-A580-C1CF83018F39}">
      <dgm:prSet/>
      <dgm:spPr/>
      <dgm:t>
        <a:bodyPr/>
        <a:lstStyle/>
        <a:p>
          <a:endParaRPr lang="ru-RU"/>
        </a:p>
      </dgm:t>
    </dgm:pt>
    <dgm:pt modelId="{395B1988-38C9-46F1-8CEE-8B7193893F1F}" type="sibTrans" cxnId="{65461D65-DD0C-4B24-A580-C1CF83018F39}">
      <dgm:prSet/>
      <dgm:spPr/>
      <dgm:t>
        <a:bodyPr/>
        <a:lstStyle/>
        <a:p>
          <a:endParaRPr lang="ru-RU"/>
        </a:p>
      </dgm:t>
    </dgm:pt>
    <dgm:pt modelId="{F654DD1A-8E52-40C3-BC40-5457EF3F057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Monotype Corsiva" pitchFamily="66" charset="0"/>
            </a:rPr>
            <a:t>Осуществление принятого решения</a:t>
          </a:r>
          <a:endParaRPr lang="ru-RU" sz="2800" b="1" dirty="0">
            <a:solidFill>
              <a:schemeClr val="tx1"/>
            </a:solidFill>
            <a:latin typeface="Monotype Corsiva" pitchFamily="66" charset="0"/>
          </a:endParaRPr>
        </a:p>
      </dgm:t>
    </dgm:pt>
    <dgm:pt modelId="{E9E431AC-D9B3-4D04-8DC5-E4C6341D62DC}" type="parTrans" cxnId="{B2F08456-906F-40C9-B145-589FECDD0A76}">
      <dgm:prSet/>
      <dgm:spPr/>
      <dgm:t>
        <a:bodyPr/>
        <a:lstStyle/>
        <a:p>
          <a:endParaRPr lang="ru-RU"/>
        </a:p>
      </dgm:t>
    </dgm:pt>
    <dgm:pt modelId="{464CA0AC-4FDA-4FA6-AD3E-4B18C3DDDB9A}" type="sibTrans" cxnId="{B2F08456-906F-40C9-B145-589FECDD0A76}">
      <dgm:prSet/>
      <dgm:spPr/>
      <dgm:t>
        <a:bodyPr/>
        <a:lstStyle/>
        <a:p>
          <a:endParaRPr lang="ru-RU"/>
        </a:p>
      </dgm:t>
    </dgm:pt>
    <dgm:pt modelId="{2C993EFE-0388-4305-B232-D31A94129D83}" type="pres">
      <dgm:prSet presAssocID="{212D2D61-A4F8-453C-AEF9-5E5F99DF58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1A3DAA-2C1B-4F17-AB82-C32EC4F4A446}" type="pres">
      <dgm:prSet presAssocID="{F654DD1A-8E52-40C3-BC40-5457EF3F0572}" presName="boxAndChildren" presStyleCnt="0"/>
      <dgm:spPr/>
    </dgm:pt>
    <dgm:pt modelId="{248D7629-F9CC-4CC7-AF17-BAA8177BC159}" type="pres">
      <dgm:prSet presAssocID="{F654DD1A-8E52-40C3-BC40-5457EF3F0572}" presName="parentTextBox" presStyleLbl="node1" presStyleIdx="0" presStyleCnt="3"/>
      <dgm:spPr/>
      <dgm:t>
        <a:bodyPr/>
        <a:lstStyle/>
        <a:p>
          <a:endParaRPr lang="ru-RU"/>
        </a:p>
      </dgm:t>
    </dgm:pt>
    <dgm:pt modelId="{0FDD901E-0E75-4046-8E08-4B770D3082B0}" type="pres">
      <dgm:prSet presAssocID="{395B1988-38C9-46F1-8CEE-8B7193893F1F}" presName="sp" presStyleCnt="0"/>
      <dgm:spPr/>
    </dgm:pt>
    <dgm:pt modelId="{29E0C6A4-EFCD-4B0F-9C4D-12FEEBC37892}" type="pres">
      <dgm:prSet presAssocID="{E6025AD2-7084-4972-8C6D-E3A8352A8E18}" presName="arrowAndChildren" presStyleCnt="0"/>
      <dgm:spPr/>
    </dgm:pt>
    <dgm:pt modelId="{85C85EA8-E19B-4075-BC83-D80DF787B8A5}" type="pres">
      <dgm:prSet presAssocID="{E6025AD2-7084-4972-8C6D-E3A8352A8E18}" presName="parentTextArrow" presStyleLbl="node1" presStyleIdx="1" presStyleCnt="3" custLinFactNeighborX="926" custLinFactNeighborY="-3376"/>
      <dgm:spPr/>
      <dgm:t>
        <a:bodyPr/>
        <a:lstStyle/>
        <a:p>
          <a:endParaRPr lang="ru-RU"/>
        </a:p>
      </dgm:t>
    </dgm:pt>
    <dgm:pt modelId="{00CC0B98-F123-41B9-A5EC-53DC079B4B13}" type="pres">
      <dgm:prSet presAssocID="{3DB9D088-F34C-42D6-8145-F4394857F8BC}" presName="sp" presStyleCnt="0"/>
      <dgm:spPr/>
    </dgm:pt>
    <dgm:pt modelId="{DEC54138-7A7E-40F9-82ED-4BFB176E4B16}" type="pres">
      <dgm:prSet presAssocID="{304DFB59-2F1D-41A8-9E09-8B80CFAEFF9A}" presName="arrowAndChildren" presStyleCnt="0"/>
      <dgm:spPr/>
    </dgm:pt>
    <dgm:pt modelId="{A6B0CB3D-6851-41F3-B723-1C166F1DD039}" type="pres">
      <dgm:prSet presAssocID="{304DFB59-2F1D-41A8-9E09-8B80CFAEFF9A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65461D65-DD0C-4B24-A580-C1CF83018F39}" srcId="{212D2D61-A4F8-453C-AEF9-5E5F99DF58FE}" destId="{E6025AD2-7084-4972-8C6D-E3A8352A8E18}" srcOrd="1" destOrd="0" parTransId="{3D8964A5-AA3F-401F-95F2-6ABFBFFD7D1C}" sibTransId="{395B1988-38C9-46F1-8CEE-8B7193893F1F}"/>
    <dgm:cxn modelId="{47F735C0-BCCC-4691-8209-34FE50422E89}" type="presOf" srcId="{212D2D61-A4F8-453C-AEF9-5E5F99DF58FE}" destId="{2C993EFE-0388-4305-B232-D31A94129D83}" srcOrd="0" destOrd="0" presId="urn:microsoft.com/office/officeart/2005/8/layout/process4"/>
    <dgm:cxn modelId="{2D5BFE84-8605-4BE1-ABD1-0B47EE3DA1E0}" type="presOf" srcId="{F654DD1A-8E52-40C3-BC40-5457EF3F0572}" destId="{248D7629-F9CC-4CC7-AF17-BAA8177BC159}" srcOrd="0" destOrd="0" presId="urn:microsoft.com/office/officeart/2005/8/layout/process4"/>
    <dgm:cxn modelId="{BAD7EFE5-3B4E-4C50-A8F4-C0E2B8315562}" type="presOf" srcId="{E6025AD2-7084-4972-8C6D-E3A8352A8E18}" destId="{85C85EA8-E19B-4075-BC83-D80DF787B8A5}" srcOrd="0" destOrd="0" presId="urn:microsoft.com/office/officeart/2005/8/layout/process4"/>
    <dgm:cxn modelId="{D270B70D-5415-4C16-A17B-4DC4BD822F9B}" srcId="{212D2D61-A4F8-453C-AEF9-5E5F99DF58FE}" destId="{304DFB59-2F1D-41A8-9E09-8B80CFAEFF9A}" srcOrd="0" destOrd="0" parTransId="{2A3B8A84-1AF7-4799-93B2-7F81D8314483}" sibTransId="{3DB9D088-F34C-42D6-8145-F4394857F8BC}"/>
    <dgm:cxn modelId="{B2F08456-906F-40C9-B145-589FECDD0A76}" srcId="{212D2D61-A4F8-453C-AEF9-5E5F99DF58FE}" destId="{F654DD1A-8E52-40C3-BC40-5457EF3F0572}" srcOrd="2" destOrd="0" parTransId="{E9E431AC-D9B3-4D04-8DC5-E4C6341D62DC}" sibTransId="{464CA0AC-4FDA-4FA6-AD3E-4B18C3DDDB9A}"/>
    <dgm:cxn modelId="{797938D4-CCD0-4F43-B945-BAB2A39DFD5F}" type="presOf" srcId="{304DFB59-2F1D-41A8-9E09-8B80CFAEFF9A}" destId="{A6B0CB3D-6851-41F3-B723-1C166F1DD039}" srcOrd="0" destOrd="0" presId="urn:microsoft.com/office/officeart/2005/8/layout/process4"/>
    <dgm:cxn modelId="{B2C0A04E-B05C-40D9-8171-23B346C29433}" type="presParOf" srcId="{2C993EFE-0388-4305-B232-D31A94129D83}" destId="{251A3DAA-2C1B-4F17-AB82-C32EC4F4A446}" srcOrd="0" destOrd="0" presId="urn:microsoft.com/office/officeart/2005/8/layout/process4"/>
    <dgm:cxn modelId="{16FE998E-7283-4A07-9E96-97424AD2C6F9}" type="presParOf" srcId="{251A3DAA-2C1B-4F17-AB82-C32EC4F4A446}" destId="{248D7629-F9CC-4CC7-AF17-BAA8177BC159}" srcOrd="0" destOrd="0" presId="urn:microsoft.com/office/officeart/2005/8/layout/process4"/>
    <dgm:cxn modelId="{63904965-2C29-4B78-88B2-558C801351E3}" type="presParOf" srcId="{2C993EFE-0388-4305-B232-D31A94129D83}" destId="{0FDD901E-0E75-4046-8E08-4B770D3082B0}" srcOrd="1" destOrd="0" presId="urn:microsoft.com/office/officeart/2005/8/layout/process4"/>
    <dgm:cxn modelId="{7FF0E6F1-82FC-4A3D-8F53-7C170F8DACBC}" type="presParOf" srcId="{2C993EFE-0388-4305-B232-D31A94129D83}" destId="{29E0C6A4-EFCD-4B0F-9C4D-12FEEBC37892}" srcOrd="2" destOrd="0" presId="urn:microsoft.com/office/officeart/2005/8/layout/process4"/>
    <dgm:cxn modelId="{0F96A19E-B451-4A5C-AF90-575357D00123}" type="presParOf" srcId="{29E0C6A4-EFCD-4B0F-9C4D-12FEEBC37892}" destId="{85C85EA8-E19B-4075-BC83-D80DF787B8A5}" srcOrd="0" destOrd="0" presId="urn:microsoft.com/office/officeart/2005/8/layout/process4"/>
    <dgm:cxn modelId="{8006AE09-278E-4567-958F-3E0A2EFEF386}" type="presParOf" srcId="{2C993EFE-0388-4305-B232-D31A94129D83}" destId="{00CC0B98-F123-41B9-A5EC-53DC079B4B13}" srcOrd="3" destOrd="0" presId="urn:microsoft.com/office/officeart/2005/8/layout/process4"/>
    <dgm:cxn modelId="{06B9EA2A-1403-473E-B7B5-7FE6A7BB78B0}" type="presParOf" srcId="{2C993EFE-0388-4305-B232-D31A94129D83}" destId="{DEC54138-7A7E-40F9-82ED-4BFB176E4B16}" srcOrd="4" destOrd="0" presId="urn:microsoft.com/office/officeart/2005/8/layout/process4"/>
    <dgm:cxn modelId="{054C3100-176F-40F0-B0BA-77B327EE9C62}" type="presParOf" srcId="{DEC54138-7A7E-40F9-82ED-4BFB176E4B16}" destId="{A6B0CB3D-6851-41F3-B723-1C166F1DD039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/>
              <a:t>ВОЛЯ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72200" y="3886200"/>
            <a:ext cx="2215896" cy="1752600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Лысенко Т.А.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Задание: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Приведите примеры известных вам личностей, обладающих сильными волевыми качествами</a:t>
            </a:r>
          </a:p>
          <a:p>
            <a:endParaRPr lang="ru-RU" sz="2800" dirty="0" smtClean="0">
              <a:latin typeface="Monotype Corsiva" pitchFamily="66" charset="0"/>
            </a:endParaRPr>
          </a:p>
          <a:p>
            <a:pPr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r>
              <a:rPr lang="ru-RU" sz="3200" b="1" dirty="0" smtClean="0">
                <a:latin typeface="Monotype Corsiva" pitchFamily="66" charset="0"/>
              </a:rPr>
              <a:t>Перечислите волевые качества человека, который в течении семи лет поступал в один и тот же  университет, и лишь на восьмой год ему это удалось.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800" y="914400"/>
            <a:ext cx="70412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7" name="Picture 3" descr="C:\Program Files\Microsoft Office\Media\CntCD1\Animated\j02362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429000"/>
            <a:ext cx="1600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Цель: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Раскрыть понятия «Волевые качества личности». </a:t>
            </a:r>
          </a:p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Показать регулирующую функцию воли.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Воля – это сознательное регулирование человеком своего поведения и деятельности, связанное с преодолением внутренних и внешних препятствий . Она возникла вместе с появлением общества и труда.</a:t>
            </a:r>
            <a:endParaRPr lang="ru-RU" sz="2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008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Функции воли: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Monotype Corsiva" pitchFamily="66" charset="0"/>
              </a:rPr>
              <a:t>Выбор главных мотивов и целей.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Monotype Corsiva" pitchFamily="66" charset="0"/>
              </a:rPr>
              <a:t>Регуляция побуждения  к действию при недостаточной или избыточной мотивации.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Monotype Corsiva" pitchFamily="66" charset="0"/>
              </a:rPr>
              <a:t>Организация психических процессов в адекватную систему действий, осуществляемых человеком.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Monotype Corsiva" pitchFamily="66" charset="0"/>
              </a:rPr>
              <a:t>Мобилизация физиологических и психических возможностей при преодолении препятствий в достижении поставленных целей.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Характеристики волевых действий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Monotype Corsiva" pitchFamily="66" charset="0"/>
              </a:rPr>
              <a:t>Волевые действия являются обдуманными, целенаправленными, намеренными, принятыми к осуществлению по собственному сознательному решению.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Monotype Corsiva" pitchFamily="66" charset="0"/>
              </a:rPr>
              <a:t>Волевые действия всегда осуществляются по внутренним (личным) или внешним (социальным) причинам.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Monotype Corsiva" pitchFamily="66" charset="0"/>
              </a:rPr>
              <a:t>Волевые действия в итоге обеспечиваются дополнительным побуждением (торможением)  за счёт функционирования определенных механизмов и заканчиваются достижением намеченной цели.</a:t>
            </a:r>
          </a:p>
          <a:p>
            <a:pPr marL="514350" indent="-514350">
              <a:buNone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Волевые действия представляют собой простой или сложный волевой акт, имеющий свою структуру.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Monotype Corsiva" pitchFamily="66" charset="0"/>
              </a:rPr>
              <a:t>Психологическая структура волевого акта:</a:t>
            </a:r>
          </a:p>
          <a:p>
            <a:r>
              <a:rPr lang="ru-RU" sz="3200" dirty="0" smtClean="0">
                <a:latin typeface="Monotype Corsiva" pitchFamily="66" charset="0"/>
              </a:rPr>
              <a:t>Побуждение к волевому действию.</a:t>
            </a:r>
          </a:p>
          <a:p>
            <a:r>
              <a:rPr lang="ru-RU" sz="3200" dirty="0" smtClean="0">
                <a:latin typeface="Monotype Corsiva" pitchFamily="66" charset="0"/>
              </a:rPr>
              <a:t>Представление и осмысление цели действия.</a:t>
            </a:r>
          </a:p>
          <a:p>
            <a:r>
              <a:rPr lang="ru-RU" sz="3200" dirty="0" smtClean="0">
                <a:latin typeface="Monotype Corsiva" pitchFamily="66" charset="0"/>
              </a:rPr>
              <a:t>Представление средств, необходимых для достижения цели.</a:t>
            </a:r>
          </a:p>
          <a:p>
            <a:r>
              <a:rPr lang="ru-RU" sz="3200" dirty="0" smtClean="0">
                <a:latin typeface="Monotype Corsiva" pitchFamily="66" charset="0"/>
              </a:rPr>
              <a:t>Намерения осуществить данный акт.</a:t>
            </a:r>
          </a:p>
          <a:p>
            <a:r>
              <a:rPr lang="ru-RU" sz="3200" dirty="0" smtClean="0">
                <a:latin typeface="Monotype Corsiva" pitchFamily="66" charset="0"/>
              </a:rPr>
              <a:t>Выполнение решения.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Схема этапов волевого действия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57200" y="4038600"/>
          <a:ext cx="8229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Волевая сфера человека характеризуется следующими параметрами (качествами):</a:t>
            </a:r>
          </a:p>
          <a:p>
            <a:pPr>
              <a:buNone/>
            </a:pPr>
            <a:endParaRPr lang="ru-RU" dirty="0"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88720"/>
          <a:ext cx="9144000" cy="5669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57400"/>
                <a:gridCol w="7086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itchFamily="66" charset="0"/>
                        </a:rPr>
                        <a:t>Сила воли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Monotype Corsiva" pitchFamily="66" charset="0"/>
                        </a:rPr>
                        <a:t>Качество, проявляющееся на всех этапах волевого акта, но ярче всего тогда, когда перед человеком встают препятствия и измеряется тем, от каких соблазнов</a:t>
                      </a:r>
                      <a:r>
                        <a:rPr lang="ru-RU" b="0" baseline="0" dirty="0" smtClean="0">
                          <a:latin typeface="Monotype Corsiva" pitchFamily="66" charset="0"/>
                        </a:rPr>
                        <a:t>  отказывается человек, как умеет сдерживать свои импульсивные действия и чувства.</a:t>
                      </a:r>
                      <a:endParaRPr lang="ru-RU" b="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Monotype Corsiva" pitchFamily="66" charset="0"/>
                        </a:rPr>
                        <a:t>Целеустремлённость</a:t>
                      </a:r>
                      <a:endParaRPr lang="ru-RU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Monotype Corsiva" pitchFamily="66" charset="0"/>
                        </a:rPr>
                        <a:t>Сознательная и активная направленность личности на определенный результат деятельности.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Monotype Corsiva" pitchFamily="66" charset="0"/>
                        </a:rPr>
                        <a:t>Инициативность</a:t>
                      </a:r>
                      <a:endParaRPr lang="ru-RU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Monotype Corsiva" pitchFamily="66" charset="0"/>
                        </a:rPr>
                        <a:t>Умение строить яркие планы, выдвигать новые идеи,</a:t>
                      </a:r>
                      <a:r>
                        <a:rPr lang="ru-RU" baseline="0" dirty="0" smtClean="0">
                          <a:latin typeface="Monotype Corsiva" pitchFamily="66" charset="0"/>
                        </a:rPr>
                        <a:t> преодолевать свою инертность без стимула извне.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Monotype Corsiva" pitchFamily="66" charset="0"/>
                        </a:rPr>
                        <a:t>Самостоятельность</a:t>
                      </a:r>
                      <a:endParaRPr lang="ru-RU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Monotype Corsiva" pitchFamily="66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Monotype Corsiva" pitchFamily="66" charset="0"/>
                        </a:rPr>
                        <a:t> не поддаваться влиянию различных факторов, действовать на основе своих взглядов и побуждений.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Monotype Corsiva" pitchFamily="66" charset="0"/>
                        </a:rPr>
                        <a:t>Выдержка</a:t>
                      </a:r>
                      <a:endParaRPr lang="ru-RU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Monotype Corsiva" pitchFamily="66" charset="0"/>
                        </a:rPr>
                        <a:t>Умение затормозить действия, чувства,</a:t>
                      </a:r>
                      <a:r>
                        <a:rPr lang="ru-RU" baseline="0" dirty="0" smtClean="0">
                          <a:latin typeface="Monotype Corsiva" pitchFamily="66" charset="0"/>
                        </a:rPr>
                        <a:t> мысли, неадекватные </a:t>
                      </a:r>
                      <a:r>
                        <a:rPr lang="ru-RU" baseline="0" dirty="0" smtClean="0">
                          <a:latin typeface="Monotype Corsiva" pitchFamily="66" charset="0"/>
                        </a:rPr>
                        <a:t>ситуации., способность постоянно контролировать своё поведение.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Monotype Corsiva" pitchFamily="66" charset="0"/>
                        </a:rPr>
                        <a:t>Дисциплинирован-</a:t>
                      </a:r>
                    </a:p>
                    <a:p>
                      <a:r>
                        <a:rPr lang="ru-RU" b="1" dirty="0" err="1" smtClean="0">
                          <a:latin typeface="Monotype Corsiva" pitchFamily="66" charset="0"/>
                        </a:rPr>
                        <a:t>ность</a:t>
                      </a:r>
                      <a:endParaRPr lang="ru-RU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Monotype Corsiva" pitchFamily="66" charset="0"/>
                        </a:rPr>
                        <a:t>Это сознательное подчинение своего поведения общественным правилам.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Monotype Corsiva" pitchFamily="66" charset="0"/>
                        </a:rPr>
                        <a:t>Решительность</a:t>
                      </a:r>
                      <a:endParaRPr lang="ru-RU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Monotype Corsiva" pitchFamily="66" charset="0"/>
                        </a:rPr>
                        <a:t>Способность своевременно принимать обоснованные</a:t>
                      </a:r>
                      <a:r>
                        <a:rPr lang="ru-RU" baseline="0" dirty="0" smtClean="0">
                          <a:latin typeface="Monotype Corsiva" pitchFamily="66" charset="0"/>
                        </a:rPr>
                        <a:t> и устойчивые решения и без лишних задержек переходить к их выполнению.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Monotype Corsiva" pitchFamily="66" charset="0"/>
                        </a:rPr>
                        <a:t>Настойчивость</a:t>
                      </a:r>
                      <a:endParaRPr lang="ru-RU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Monotype Corsiva" pitchFamily="66" charset="0"/>
                        </a:rPr>
                        <a:t>Способность до конца доводить принятые решения, достигать поставленной цели и без лишних задержек переходить к их выполнению.</a:t>
                      </a:r>
                      <a:endParaRPr lang="ru-RU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Родители, стремящиеся воспитать волю у своего ребёнка, должны соблюдать следующие правила: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Monotype Corsiva" pitchFamily="66" charset="0"/>
              </a:rPr>
              <a:t>Не делать за него то, чему он должен научиться, а лишь обеспечить условия для успеха его деятельности.</a:t>
            </a:r>
          </a:p>
          <a:p>
            <a:pPr algn="just"/>
            <a:r>
              <a:rPr lang="ru-RU" b="1" dirty="0" smtClean="0">
                <a:latin typeface="Monotype Corsiva" pitchFamily="66" charset="0"/>
              </a:rPr>
              <a:t>Активизировать его самостоятельную деятельность, вызвать у него чувство радости от достигнутого, повышать веру в способность преодолевать трудности.</a:t>
            </a:r>
          </a:p>
          <a:p>
            <a:pPr algn="just"/>
            <a:r>
              <a:rPr lang="ru-RU" b="1" dirty="0" smtClean="0">
                <a:latin typeface="Monotype Corsiva" pitchFamily="66" charset="0"/>
              </a:rPr>
              <a:t>Даже маленькому ребёнку объяснить, в чем заключается целесообразность тех требований, приказов, решений, которые взрослые ему предъявляют, и постепенно учить ребенка самостоятельно принимать разумные решения. Ничего не решайте за ребёнка школьного возраста, а лишь подводите его к рациональным решениям и добивайтесь от него непреклонного осуществления принятых решений.</a:t>
            </a:r>
            <a:endParaRPr lang="ru-RU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Несколько приёмов </a:t>
            </a:r>
            <a:r>
              <a:rPr lang="ru-RU" sz="3200" b="1" dirty="0" err="1" smtClean="0">
                <a:solidFill>
                  <a:schemeClr val="tx1"/>
                </a:solidFill>
                <a:latin typeface="Monotype Corsiva" pitchFamily="66" charset="0"/>
              </a:rPr>
              <a:t>саморегуляции</a:t>
            </a:r>
            <a:r>
              <a:rPr lang="ru-RU" sz="3200" b="1" dirty="0" smtClean="0">
                <a:solidFill>
                  <a:schemeClr val="tx1"/>
                </a:solidFill>
                <a:latin typeface="Monotype Corsiva" pitchFamily="66" charset="0"/>
              </a:rPr>
              <a:t> психических состояний:</a:t>
            </a:r>
            <a:endParaRPr lang="ru-RU" sz="32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Тренировка перед зеркалом – умение сдерживать мимическое выражение эмоций.</a:t>
            </a:r>
          </a:p>
          <a:p>
            <a:r>
              <a:rPr lang="ru-RU" sz="4000" dirty="0" smtClean="0">
                <a:latin typeface="Monotype Corsiva" pitchFamily="66" charset="0"/>
              </a:rPr>
              <a:t>Закройте глаза – представите цифры (которые загораются как в метро) от 1 до 18.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572</Words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ВОЛЯ</vt:lpstr>
      <vt:lpstr>Цель:</vt:lpstr>
      <vt:lpstr>Воля – это сознательное регулирование человеком своего поведения и деятельности, связанное с преодолением внутренних и внешних препятствий . Она возникла вместе с появлением общества и труда.</vt:lpstr>
      <vt:lpstr>Характеристики волевых действий</vt:lpstr>
      <vt:lpstr>Волевые действия представляют собой простой или сложный волевой акт, имеющий свою структуру.</vt:lpstr>
      <vt:lpstr>Схема этапов волевого действия</vt:lpstr>
      <vt:lpstr>Слайд 7</vt:lpstr>
      <vt:lpstr>Родители, стремящиеся воспитать волю у своего ребёнка, должны соблюдать следующие правила:</vt:lpstr>
      <vt:lpstr>Несколько приёмов саморегуляции психических состояний:</vt:lpstr>
      <vt:lpstr>Задание: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Zver</cp:lastModifiedBy>
  <cp:revision>20</cp:revision>
  <dcterms:modified xsi:type="dcterms:W3CDTF">2010-05-07T06:39:10Z</dcterms:modified>
</cp:coreProperties>
</file>