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72" r:id="rId13"/>
    <p:sldId id="268" r:id="rId14"/>
    <p:sldId id="269" r:id="rId15"/>
    <p:sldId id="266" r:id="rId16"/>
    <p:sldId id="267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34850C-2AF1-453C-94E1-FC097F966AD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33D597-485E-49A7-93A7-A0D558E6DF58}">
      <dgm:prSet custT="1"/>
      <dgm:spPr/>
      <dgm:t>
        <a:bodyPr/>
        <a:lstStyle/>
        <a:p>
          <a:pPr rtl="0"/>
          <a:r>
            <a:rPr lang="ru-RU" sz="1800" dirty="0" smtClean="0"/>
            <a:t>Удовольствие</a:t>
          </a:r>
          <a:endParaRPr lang="ru-RU" sz="1800" dirty="0"/>
        </a:p>
      </dgm:t>
    </dgm:pt>
    <dgm:pt modelId="{F7EC122B-C80F-4F26-A4F9-EE59ACBDF046}" type="parTrans" cxnId="{1C974E29-AAA5-4267-B954-8A3DCF6E569E}">
      <dgm:prSet/>
      <dgm:spPr/>
      <dgm:t>
        <a:bodyPr/>
        <a:lstStyle/>
        <a:p>
          <a:endParaRPr lang="ru-RU"/>
        </a:p>
      </dgm:t>
    </dgm:pt>
    <dgm:pt modelId="{22F98332-9D26-45B2-B6E4-10306B6F9A21}" type="sibTrans" cxnId="{1C974E29-AAA5-4267-B954-8A3DCF6E569E}">
      <dgm:prSet/>
      <dgm:spPr/>
      <dgm:t>
        <a:bodyPr/>
        <a:lstStyle/>
        <a:p>
          <a:endParaRPr lang="ru-RU"/>
        </a:p>
      </dgm:t>
    </dgm:pt>
    <dgm:pt modelId="{D5505A7C-FB5F-4B2B-B6B4-64523F2714BB}">
      <dgm:prSet custT="1"/>
      <dgm:spPr/>
      <dgm:t>
        <a:bodyPr/>
        <a:lstStyle/>
        <a:p>
          <a:pPr rtl="0"/>
          <a:r>
            <a:rPr lang="ru-RU" sz="1800" dirty="0" smtClean="0"/>
            <a:t>Радость</a:t>
          </a:r>
          <a:endParaRPr lang="ru-RU" sz="1800" dirty="0"/>
        </a:p>
      </dgm:t>
    </dgm:pt>
    <dgm:pt modelId="{25559952-8F20-4A2B-A7EC-F409DF5146EB}" type="parTrans" cxnId="{F25B501D-A040-4C00-8E5C-C436E664ABB4}">
      <dgm:prSet/>
      <dgm:spPr/>
      <dgm:t>
        <a:bodyPr/>
        <a:lstStyle/>
        <a:p>
          <a:endParaRPr lang="ru-RU"/>
        </a:p>
      </dgm:t>
    </dgm:pt>
    <dgm:pt modelId="{21C5E3A0-03E7-4F4F-B18F-4A2E4E87628E}" type="sibTrans" cxnId="{F25B501D-A040-4C00-8E5C-C436E664ABB4}">
      <dgm:prSet/>
      <dgm:spPr/>
      <dgm:t>
        <a:bodyPr/>
        <a:lstStyle/>
        <a:p>
          <a:endParaRPr lang="ru-RU"/>
        </a:p>
      </dgm:t>
    </dgm:pt>
    <dgm:pt modelId="{626046CC-8D1B-4A3C-AF51-FE4F7AFD8E0E}">
      <dgm:prSet/>
      <dgm:spPr/>
      <dgm:t>
        <a:bodyPr/>
        <a:lstStyle/>
        <a:p>
          <a:pPr rtl="0"/>
          <a:r>
            <a:rPr lang="ru-RU" dirty="0" smtClean="0"/>
            <a:t>Горе</a:t>
          </a:r>
          <a:endParaRPr lang="ru-RU" dirty="0"/>
        </a:p>
      </dgm:t>
    </dgm:pt>
    <dgm:pt modelId="{1CCF60FE-F9E1-42F8-8FC3-A6378CD3BCC6}" type="parTrans" cxnId="{C0F535DC-6589-4A1C-9506-A2CFB2097959}">
      <dgm:prSet/>
      <dgm:spPr/>
      <dgm:t>
        <a:bodyPr/>
        <a:lstStyle/>
        <a:p>
          <a:endParaRPr lang="ru-RU"/>
        </a:p>
      </dgm:t>
    </dgm:pt>
    <dgm:pt modelId="{011FCC07-EB3C-45ED-9E73-3A1832FDF0F2}" type="sibTrans" cxnId="{C0F535DC-6589-4A1C-9506-A2CFB2097959}">
      <dgm:prSet/>
      <dgm:spPr/>
      <dgm:t>
        <a:bodyPr/>
        <a:lstStyle/>
        <a:p>
          <a:endParaRPr lang="ru-RU"/>
        </a:p>
      </dgm:t>
    </dgm:pt>
    <dgm:pt modelId="{8F69D0E5-B06B-4361-9C4A-2B4243D82474}">
      <dgm:prSet/>
      <dgm:spPr/>
      <dgm:t>
        <a:bodyPr/>
        <a:lstStyle/>
        <a:p>
          <a:pPr rtl="0"/>
          <a:r>
            <a:rPr lang="ru-RU" dirty="0" smtClean="0"/>
            <a:t>Страх</a:t>
          </a:r>
          <a:endParaRPr lang="ru-RU" dirty="0"/>
        </a:p>
      </dgm:t>
    </dgm:pt>
    <dgm:pt modelId="{EBF1ECD5-E827-433C-910C-1A31BAC09539}" type="parTrans" cxnId="{98E5621A-A231-4C3A-8B47-E4630D5CC2D4}">
      <dgm:prSet/>
      <dgm:spPr/>
      <dgm:t>
        <a:bodyPr/>
        <a:lstStyle/>
        <a:p>
          <a:endParaRPr lang="ru-RU"/>
        </a:p>
      </dgm:t>
    </dgm:pt>
    <dgm:pt modelId="{21EFF0DB-EEF3-4AD6-9F09-CC876C207818}" type="sibTrans" cxnId="{98E5621A-A231-4C3A-8B47-E4630D5CC2D4}">
      <dgm:prSet/>
      <dgm:spPr/>
      <dgm:t>
        <a:bodyPr/>
        <a:lstStyle/>
        <a:p>
          <a:endParaRPr lang="ru-RU"/>
        </a:p>
      </dgm:t>
    </dgm:pt>
    <dgm:pt modelId="{1360C072-6883-4B4C-B410-06A3D6D30B6B}">
      <dgm:prSet/>
      <dgm:spPr/>
      <dgm:t>
        <a:bodyPr/>
        <a:lstStyle/>
        <a:p>
          <a:pPr rtl="0"/>
          <a:r>
            <a:rPr lang="ru-RU" dirty="0" smtClean="0"/>
            <a:t>Гнев</a:t>
          </a:r>
          <a:endParaRPr lang="ru-RU" dirty="0"/>
        </a:p>
      </dgm:t>
    </dgm:pt>
    <dgm:pt modelId="{FB2F23FC-B299-44C0-BF59-8F62BB92D50E}" type="parTrans" cxnId="{4019EFE2-05A8-45A8-8784-F660121F6E1E}">
      <dgm:prSet/>
      <dgm:spPr/>
      <dgm:t>
        <a:bodyPr/>
        <a:lstStyle/>
        <a:p>
          <a:endParaRPr lang="ru-RU"/>
        </a:p>
      </dgm:t>
    </dgm:pt>
    <dgm:pt modelId="{FECBA230-4DB9-47ED-B284-785612606712}" type="sibTrans" cxnId="{4019EFE2-05A8-45A8-8784-F660121F6E1E}">
      <dgm:prSet/>
      <dgm:spPr/>
      <dgm:t>
        <a:bodyPr/>
        <a:lstStyle/>
        <a:p>
          <a:endParaRPr lang="ru-RU"/>
        </a:p>
      </dgm:t>
    </dgm:pt>
    <dgm:pt modelId="{7CB0CFE4-2E0A-4E1D-8338-AAE158FA620E}">
      <dgm:prSet/>
      <dgm:spPr/>
      <dgm:t>
        <a:bodyPr/>
        <a:lstStyle/>
        <a:p>
          <a:pPr rtl="0"/>
          <a:r>
            <a:rPr lang="ru-RU" dirty="0" smtClean="0"/>
            <a:t>любовь</a:t>
          </a:r>
          <a:endParaRPr lang="ru-RU" dirty="0"/>
        </a:p>
      </dgm:t>
    </dgm:pt>
    <dgm:pt modelId="{B74D7313-CD4D-46FD-AFDE-40BB416CE789}" type="parTrans" cxnId="{B172AB3E-76CF-478D-B0F8-92B324EB637E}">
      <dgm:prSet/>
      <dgm:spPr/>
      <dgm:t>
        <a:bodyPr/>
        <a:lstStyle/>
        <a:p>
          <a:endParaRPr lang="ru-RU"/>
        </a:p>
      </dgm:t>
    </dgm:pt>
    <dgm:pt modelId="{23C8EA32-9CCC-4754-8707-3C4DECA5E26A}" type="sibTrans" cxnId="{B172AB3E-76CF-478D-B0F8-92B324EB637E}">
      <dgm:prSet/>
      <dgm:spPr/>
      <dgm:t>
        <a:bodyPr/>
        <a:lstStyle/>
        <a:p>
          <a:endParaRPr lang="ru-RU"/>
        </a:p>
      </dgm:t>
    </dgm:pt>
    <dgm:pt modelId="{F8472252-71F2-469B-99EE-92AC4E8A40BB}" type="pres">
      <dgm:prSet presAssocID="{4D34850C-2AF1-453C-94E1-FC097F966AD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E71F69-DD7D-4314-A1BC-B41B4AC21112}" type="pres">
      <dgm:prSet presAssocID="{1033D597-485E-49A7-93A7-A0D558E6DF58}" presName="node" presStyleLbl="node1" presStyleIdx="0" presStyleCnt="6" custScaleX="152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C5C57-7CBF-4809-8883-9E8391A1882B}" type="pres">
      <dgm:prSet presAssocID="{22F98332-9D26-45B2-B6E4-10306B6F9A21}" presName="sibTrans" presStyleLbl="sibTrans2D1" presStyleIdx="0" presStyleCnt="6"/>
      <dgm:spPr/>
      <dgm:t>
        <a:bodyPr/>
        <a:lstStyle/>
        <a:p>
          <a:endParaRPr lang="ru-RU"/>
        </a:p>
      </dgm:t>
    </dgm:pt>
    <dgm:pt modelId="{E06240B4-EE13-44EB-8FFB-E464297674BF}" type="pres">
      <dgm:prSet presAssocID="{22F98332-9D26-45B2-B6E4-10306B6F9A21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4F853DAC-9897-4642-A38D-0ACB6767093F}" type="pres">
      <dgm:prSet presAssocID="{D5505A7C-FB5F-4B2B-B6B4-64523F2714BB}" presName="node" presStyleLbl="node1" presStyleIdx="1" presStyleCnt="6" custScaleX="154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00C5CD-7A84-419D-A58E-4CBF6A2F9732}" type="pres">
      <dgm:prSet presAssocID="{21C5E3A0-03E7-4F4F-B18F-4A2E4E87628E}" presName="sibTrans" presStyleLbl="sibTrans2D1" presStyleIdx="1" presStyleCnt="6"/>
      <dgm:spPr/>
      <dgm:t>
        <a:bodyPr/>
        <a:lstStyle/>
        <a:p>
          <a:endParaRPr lang="ru-RU"/>
        </a:p>
      </dgm:t>
    </dgm:pt>
    <dgm:pt modelId="{87A0BEDD-E0D5-492C-8050-9F3526AA2B15}" type="pres">
      <dgm:prSet presAssocID="{21C5E3A0-03E7-4F4F-B18F-4A2E4E87628E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2BA8CC98-FD4E-4ACB-85D7-05E79FA497A0}" type="pres">
      <dgm:prSet presAssocID="{626046CC-8D1B-4A3C-AF51-FE4F7AFD8E0E}" presName="node" presStyleLbl="node1" presStyleIdx="2" presStyleCnt="6" custScaleX="154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BA6D5-6636-4C44-BC96-2CB13FBAE6AF}" type="pres">
      <dgm:prSet presAssocID="{011FCC07-EB3C-45ED-9E73-3A1832FDF0F2}" presName="sibTrans" presStyleLbl="sibTrans2D1" presStyleIdx="2" presStyleCnt="6"/>
      <dgm:spPr/>
      <dgm:t>
        <a:bodyPr/>
        <a:lstStyle/>
        <a:p>
          <a:endParaRPr lang="ru-RU"/>
        </a:p>
      </dgm:t>
    </dgm:pt>
    <dgm:pt modelId="{46F36937-B51B-458B-980F-A5BAD6DD364C}" type="pres">
      <dgm:prSet presAssocID="{011FCC07-EB3C-45ED-9E73-3A1832FDF0F2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3FF6E1E1-F4DE-42F1-B071-39295BDCC857}" type="pres">
      <dgm:prSet presAssocID="{8F69D0E5-B06B-4361-9C4A-2B4243D82474}" presName="node" presStyleLbl="node1" presStyleIdx="3" presStyleCnt="6" custScaleX="152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6BCC55-8073-4850-8F55-D71BADB7FAD9}" type="pres">
      <dgm:prSet presAssocID="{21EFF0DB-EEF3-4AD6-9F09-CC876C207818}" presName="sibTrans" presStyleLbl="sibTrans2D1" presStyleIdx="3" presStyleCnt="6"/>
      <dgm:spPr/>
      <dgm:t>
        <a:bodyPr/>
        <a:lstStyle/>
        <a:p>
          <a:endParaRPr lang="ru-RU"/>
        </a:p>
      </dgm:t>
    </dgm:pt>
    <dgm:pt modelId="{60E44F41-BFB6-4AE5-88A6-897EF1288229}" type="pres">
      <dgm:prSet presAssocID="{21EFF0DB-EEF3-4AD6-9F09-CC876C207818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12C5A293-E6D2-47F7-A108-1A11E506265B}" type="pres">
      <dgm:prSet presAssocID="{1360C072-6883-4B4C-B410-06A3D6D30B6B}" presName="node" presStyleLbl="node1" presStyleIdx="4" presStyleCnt="6" custScaleX="154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E139D-5BB8-4256-B826-41F583C35D8F}" type="pres">
      <dgm:prSet presAssocID="{FECBA230-4DB9-47ED-B284-785612606712}" presName="sibTrans" presStyleLbl="sibTrans2D1" presStyleIdx="4" presStyleCnt="6"/>
      <dgm:spPr/>
      <dgm:t>
        <a:bodyPr/>
        <a:lstStyle/>
        <a:p>
          <a:endParaRPr lang="ru-RU"/>
        </a:p>
      </dgm:t>
    </dgm:pt>
    <dgm:pt modelId="{A3AC8749-BC12-48C9-A085-A659ACA12FE8}" type="pres">
      <dgm:prSet presAssocID="{FECBA230-4DB9-47ED-B284-785612606712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CDC145A0-2C74-4A98-BF2E-7DC6907F7371}" type="pres">
      <dgm:prSet presAssocID="{7CB0CFE4-2E0A-4E1D-8338-AAE158FA620E}" presName="node" presStyleLbl="node1" presStyleIdx="5" presStyleCnt="6" custScaleX="154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371CC2-41BF-47DF-A5D9-89B4F3EF082A}" type="pres">
      <dgm:prSet presAssocID="{23C8EA32-9CCC-4754-8707-3C4DECA5E26A}" presName="sibTrans" presStyleLbl="sibTrans2D1" presStyleIdx="5" presStyleCnt="6"/>
      <dgm:spPr/>
      <dgm:t>
        <a:bodyPr/>
        <a:lstStyle/>
        <a:p>
          <a:endParaRPr lang="ru-RU"/>
        </a:p>
      </dgm:t>
    </dgm:pt>
    <dgm:pt modelId="{8699FF4C-3B18-4546-AF23-2BBFBA559875}" type="pres">
      <dgm:prSet presAssocID="{23C8EA32-9CCC-4754-8707-3C4DECA5E26A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88577B20-8D09-4726-A39D-68C188F12DC6}" type="presOf" srcId="{1033D597-485E-49A7-93A7-A0D558E6DF58}" destId="{DAE71F69-DD7D-4314-A1BC-B41B4AC21112}" srcOrd="0" destOrd="0" presId="urn:microsoft.com/office/officeart/2005/8/layout/cycle2"/>
    <dgm:cxn modelId="{030774BB-7BD5-4180-85FF-1DCFF72E4672}" type="presOf" srcId="{23C8EA32-9CCC-4754-8707-3C4DECA5E26A}" destId="{87371CC2-41BF-47DF-A5D9-89B4F3EF082A}" srcOrd="0" destOrd="0" presId="urn:microsoft.com/office/officeart/2005/8/layout/cycle2"/>
    <dgm:cxn modelId="{FD686580-EC78-43DE-9B72-1CAFDE898EB8}" type="presOf" srcId="{21EFF0DB-EEF3-4AD6-9F09-CC876C207818}" destId="{B26BCC55-8073-4850-8F55-D71BADB7FAD9}" srcOrd="0" destOrd="0" presId="urn:microsoft.com/office/officeart/2005/8/layout/cycle2"/>
    <dgm:cxn modelId="{C77B70AE-BE96-4C6B-96ED-D4BAB9CBBD6A}" type="presOf" srcId="{011FCC07-EB3C-45ED-9E73-3A1832FDF0F2}" destId="{6D0BA6D5-6636-4C44-BC96-2CB13FBAE6AF}" srcOrd="0" destOrd="0" presId="urn:microsoft.com/office/officeart/2005/8/layout/cycle2"/>
    <dgm:cxn modelId="{1C974E29-AAA5-4267-B954-8A3DCF6E569E}" srcId="{4D34850C-2AF1-453C-94E1-FC097F966AD3}" destId="{1033D597-485E-49A7-93A7-A0D558E6DF58}" srcOrd="0" destOrd="0" parTransId="{F7EC122B-C80F-4F26-A4F9-EE59ACBDF046}" sibTransId="{22F98332-9D26-45B2-B6E4-10306B6F9A21}"/>
    <dgm:cxn modelId="{B172AB3E-76CF-478D-B0F8-92B324EB637E}" srcId="{4D34850C-2AF1-453C-94E1-FC097F966AD3}" destId="{7CB0CFE4-2E0A-4E1D-8338-AAE158FA620E}" srcOrd="5" destOrd="0" parTransId="{B74D7313-CD4D-46FD-AFDE-40BB416CE789}" sibTransId="{23C8EA32-9CCC-4754-8707-3C4DECA5E26A}"/>
    <dgm:cxn modelId="{ACBE17D6-9E42-4B4F-8757-2DB5D9BF6F1B}" type="presOf" srcId="{FECBA230-4DB9-47ED-B284-785612606712}" destId="{A3AC8749-BC12-48C9-A085-A659ACA12FE8}" srcOrd="1" destOrd="0" presId="urn:microsoft.com/office/officeart/2005/8/layout/cycle2"/>
    <dgm:cxn modelId="{98E5621A-A231-4C3A-8B47-E4630D5CC2D4}" srcId="{4D34850C-2AF1-453C-94E1-FC097F966AD3}" destId="{8F69D0E5-B06B-4361-9C4A-2B4243D82474}" srcOrd="3" destOrd="0" parTransId="{EBF1ECD5-E827-433C-910C-1A31BAC09539}" sibTransId="{21EFF0DB-EEF3-4AD6-9F09-CC876C207818}"/>
    <dgm:cxn modelId="{B3E7D71E-1B7E-425C-A468-DDEE5104FDBB}" type="presOf" srcId="{22F98332-9D26-45B2-B6E4-10306B6F9A21}" destId="{E06240B4-EE13-44EB-8FFB-E464297674BF}" srcOrd="1" destOrd="0" presId="urn:microsoft.com/office/officeart/2005/8/layout/cycle2"/>
    <dgm:cxn modelId="{7206AE26-862D-4490-A161-81E2FF6E0D31}" type="presOf" srcId="{8F69D0E5-B06B-4361-9C4A-2B4243D82474}" destId="{3FF6E1E1-F4DE-42F1-B071-39295BDCC857}" srcOrd="0" destOrd="0" presId="urn:microsoft.com/office/officeart/2005/8/layout/cycle2"/>
    <dgm:cxn modelId="{0D246485-9476-44A8-BFC7-4666C1331854}" type="presOf" srcId="{7CB0CFE4-2E0A-4E1D-8338-AAE158FA620E}" destId="{CDC145A0-2C74-4A98-BF2E-7DC6907F7371}" srcOrd="0" destOrd="0" presId="urn:microsoft.com/office/officeart/2005/8/layout/cycle2"/>
    <dgm:cxn modelId="{F8ABCE11-5C9C-48B7-AB9B-A61231D78C39}" type="presOf" srcId="{21C5E3A0-03E7-4F4F-B18F-4A2E4E87628E}" destId="{87A0BEDD-E0D5-492C-8050-9F3526AA2B15}" srcOrd="1" destOrd="0" presId="urn:microsoft.com/office/officeart/2005/8/layout/cycle2"/>
    <dgm:cxn modelId="{DB7E69FE-719B-4577-8BD4-0F763522346A}" type="presOf" srcId="{D5505A7C-FB5F-4B2B-B6B4-64523F2714BB}" destId="{4F853DAC-9897-4642-A38D-0ACB6767093F}" srcOrd="0" destOrd="0" presId="urn:microsoft.com/office/officeart/2005/8/layout/cycle2"/>
    <dgm:cxn modelId="{F25B501D-A040-4C00-8E5C-C436E664ABB4}" srcId="{4D34850C-2AF1-453C-94E1-FC097F966AD3}" destId="{D5505A7C-FB5F-4B2B-B6B4-64523F2714BB}" srcOrd="1" destOrd="0" parTransId="{25559952-8F20-4A2B-A7EC-F409DF5146EB}" sibTransId="{21C5E3A0-03E7-4F4F-B18F-4A2E4E87628E}"/>
    <dgm:cxn modelId="{57886187-04B0-406B-AB2C-B613D0443490}" type="presOf" srcId="{626046CC-8D1B-4A3C-AF51-FE4F7AFD8E0E}" destId="{2BA8CC98-FD4E-4ACB-85D7-05E79FA497A0}" srcOrd="0" destOrd="0" presId="urn:microsoft.com/office/officeart/2005/8/layout/cycle2"/>
    <dgm:cxn modelId="{D4C1660C-2FB5-4CA1-85AF-28D4E2E581D2}" type="presOf" srcId="{23C8EA32-9CCC-4754-8707-3C4DECA5E26A}" destId="{8699FF4C-3B18-4546-AF23-2BBFBA559875}" srcOrd="1" destOrd="0" presId="urn:microsoft.com/office/officeart/2005/8/layout/cycle2"/>
    <dgm:cxn modelId="{90D9252F-037D-4B1D-9D7B-73A9F69B3173}" type="presOf" srcId="{21EFF0DB-EEF3-4AD6-9F09-CC876C207818}" destId="{60E44F41-BFB6-4AE5-88A6-897EF1288229}" srcOrd="1" destOrd="0" presId="urn:microsoft.com/office/officeart/2005/8/layout/cycle2"/>
    <dgm:cxn modelId="{E8ECCA32-F4E7-4D91-A7F1-2006E66C9B7E}" type="presOf" srcId="{1360C072-6883-4B4C-B410-06A3D6D30B6B}" destId="{12C5A293-E6D2-47F7-A108-1A11E506265B}" srcOrd="0" destOrd="0" presId="urn:microsoft.com/office/officeart/2005/8/layout/cycle2"/>
    <dgm:cxn modelId="{976D4317-8774-4970-9E03-75FDBA4D3AFE}" type="presOf" srcId="{FECBA230-4DB9-47ED-B284-785612606712}" destId="{1BCE139D-5BB8-4256-B826-41F583C35D8F}" srcOrd="0" destOrd="0" presId="urn:microsoft.com/office/officeart/2005/8/layout/cycle2"/>
    <dgm:cxn modelId="{0B302017-5251-4926-8D18-F31D8F1483D9}" type="presOf" srcId="{22F98332-9D26-45B2-B6E4-10306B6F9A21}" destId="{31AC5C57-7CBF-4809-8883-9E8391A1882B}" srcOrd="0" destOrd="0" presId="urn:microsoft.com/office/officeart/2005/8/layout/cycle2"/>
    <dgm:cxn modelId="{4019EFE2-05A8-45A8-8784-F660121F6E1E}" srcId="{4D34850C-2AF1-453C-94E1-FC097F966AD3}" destId="{1360C072-6883-4B4C-B410-06A3D6D30B6B}" srcOrd="4" destOrd="0" parTransId="{FB2F23FC-B299-44C0-BF59-8F62BB92D50E}" sibTransId="{FECBA230-4DB9-47ED-B284-785612606712}"/>
    <dgm:cxn modelId="{C0F535DC-6589-4A1C-9506-A2CFB2097959}" srcId="{4D34850C-2AF1-453C-94E1-FC097F966AD3}" destId="{626046CC-8D1B-4A3C-AF51-FE4F7AFD8E0E}" srcOrd="2" destOrd="0" parTransId="{1CCF60FE-F9E1-42F8-8FC3-A6378CD3BCC6}" sibTransId="{011FCC07-EB3C-45ED-9E73-3A1832FDF0F2}"/>
    <dgm:cxn modelId="{D853BDA4-E1F9-4E29-A13D-9B290C0B10B4}" type="presOf" srcId="{4D34850C-2AF1-453C-94E1-FC097F966AD3}" destId="{F8472252-71F2-469B-99EE-92AC4E8A40BB}" srcOrd="0" destOrd="0" presId="urn:microsoft.com/office/officeart/2005/8/layout/cycle2"/>
    <dgm:cxn modelId="{095E6CC1-F0E9-43EF-86F1-B898226A45BE}" type="presOf" srcId="{21C5E3A0-03E7-4F4F-B18F-4A2E4E87628E}" destId="{9A00C5CD-7A84-419D-A58E-4CBF6A2F9732}" srcOrd="0" destOrd="0" presId="urn:microsoft.com/office/officeart/2005/8/layout/cycle2"/>
    <dgm:cxn modelId="{DD5D6624-1A34-4596-A20A-F22BC8E842D1}" type="presOf" srcId="{011FCC07-EB3C-45ED-9E73-3A1832FDF0F2}" destId="{46F36937-B51B-458B-980F-A5BAD6DD364C}" srcOrd="1" destOrd="0" presId="urn:microsoft.com/office/officeart/2005/8/layout/cycle2"/>
    <dgm:cxn modelId="{8AA0448C-55D2-430D-AF3D-40DC87D9F441}" type="presParOf" srcId="{F8472252-71F2-469B-99EE-92AC4E8A40BB}" destId="{DAE71F69-DD7D-4314-A1BC-B41B4AC21112}" srcOrd="0" destOrd="0" presId="urn:microsoft.com/office/officeart/2005/8/layout/cycle2"/>
    <dgm:cxn modelId="{6168BBDA-25EE-4FBF-A67B-ED32C9F09DBC}" type="presParOf" srcId="{F8472252-71F2-469B-99EE-92AC4E8A40BB}" destId="{31AC5C57-7CBF-4809-8883-9E8391A1882B}" srcOrd="1" destOrd="0" presId="urn:microsoft.com/office/officeart/2005/8/layout/cycle2"/>
    <dgm:cxn modelId="{1A2D2870-03B1-4515-BBCD-DCED83782A88}" type="presParOf" srcId="{31AC5C57-7CBF-4809-8883-9E8391A1882B}" destId="{E06240B4-EE13-44EB-8FFB-E464297674BF}" srcOrd="0" destOrd="0" presId="urn:microsoft.com/office/officeart/2005/8/layout/cycle2"/>
    <dgm:cxn modelId="{61F3885B-7870-428A-ADC6-C574F5AB6AFB}" type="presParOf" srcId="{F8472252-71F2-469B-99EE-92AC4E8A40BB}" destId="{4F853DAC-9897-4642-A38D-0ACB6767093F}" srcOrd="2" destOrd="0" presId="urn:microsoft.com/office/officeart/2005/8/layout/cycle2"/>
    <dgm:cxn modelId="{123B8A47-2D82-4908-AC1C-BD7A964F2D05}" type="presParOf" srcId="{F8472252-71F2-469B-99EE-92AC4E8A40BB}" destId="{9A00C5CD-7A84-419D-A58E-4CBF6A2F9732}" srcOrd="3" destOrd="0" presId="urn:microsoft.com/office/officeart/2005/8/layout/cycle2"/>
    <dgm:cxn modelId="{0262D14B-F44C-455C-8FB4-50FDD8DD673B}" type="presParOf" srcId="{9A00C5CD-7A84-419D-A58E-4CBF6A2F9732}" destId="{87A0BEDD-E0D5-492C-8050-9F3526AA2B15}" srcOrd="0" destOrd="0" presId="urn:microsoft.com/office/officeart/2005/8/layout/cycle2"/>
    <dgm:cxn modelId="{744F987C-2228-49C5-AC02-13E8D69C0654}" type="presParOf" srcId="{F8472252-71F2-469B-99EE-92AC4E8A40BB}" destId="{2BA8CC98-FD4E-4ACB-85D7-05E79FA497A0}" srcOrd="4" destOrd="0" presId="urn:microsoft.com/office/officeart/2005/8/layout/cycle2"/>
    <dgm:cxn modelId="{6ED97437-A064-4069-9875-1412B6D2A7DD}" type="presParOf" srcId="{F8472252-71F2-469B-99EE-92AC4E8A40BB}" destId="{6D0BA6D5-6636-4C44-BC96-2CB13FBAE6AF}" srcOrd="5" destOrd="0" presId="urn:microsoft.com/office/officeart/2005/8/layout/cycle2"/>
    <dgm:cxn modelId="{B4FD4D3F-4A80-4B35-AF91-C8D336B3226E}" type="presParOf" srcId="{6D0BA6D5-6636-4C44-BC96-2CB13FBAE6AF}" destId="{46F36937-B51B-458B-980F-A5BAD6DD364C}" srcOrd="0" destOrd="0" presId="urn:microsoft.com/office/officeart/2005/8/layout/cycle2"/>
    <dgm:cxn modelId="{116CE952-74D6-4173-A2A0-D67ED6F41FDA}" type="presParOf" srcId="{F8472252-71F2-469B-99EE-92AC4E8A40BB}" destId="{3FF6E1E1-F4DE-42F1-B071-39295BDCC857}" srcOrd="6" destOrd="0" presId="urn:microsoft.com/office/officeart/2005/8/layout/cycle2"/>
    <dgm:cxn modelId="{EEB1A4C8-A2F4-4D79-ABD0-B71833C71D47}" type="presParOf" srcId="{F8472252-71F2-469B-99EE-92AC4E8A40BB}" destId="{B26BCC55-8073-4850-8F55-D71BADB7FAD9}" srcOrd="7" destOrd="0" presId="urn:microsoft.com/office/officeart/2005/8/layout/cycle2"/>
    <dgm:cxn modelId="{A9056D7A-477F-4D45-AEE5-C9A7AE5004C1}" type="presParOf" srcId="{B26BCC55-8073-4850-8F55-D71BADB7FAD9}" destId="{60E44F41-BFB6-4AE5-88A6-897EF1288229}" srcOrd="0" destOrd="0" presId="urn:microsoft.com/office/officeart/2005/8/layout/cycle2"/>
    <dgm:cxn modelId="{E109F324-3221-4977-BE71-266E0C7A7A60}" type="presParOf" srcId="{F8472252-71F2-469B-99EE-92AC4E8A40BB}" destId="{12C5A293-E6D2-47F7-A108-1A11E506265B}" srcOrd="8" destOrd="0" presId="urn:microsoft.com/office/officeart/2005/8/layout/cycle2"/>
    <dgm:cxn modelId="{B3D0141B-8D3B-47C0-8F47-ADBE4B69BD44}" type="presParOf" srcId="{F8472252-71F2-469B-99EE-92AC4E8A40BB}" destId="{1BCE139D-5BB8-4256-B826-41F583C35D8F}" srcOrd="9" destOrd="0" presId="urn:microsoft.com/office/officeart/2005/8/layout/cycle2"/>
    <dgm:cxn modelId="{DF4E8585-BDBB-479C-AC11-7EF762A4BE4A}" type="presParOf" srcId="{1BCE139D-5BB8-4256-B826-41F583C35D8F}" destId="{A3AC8749-BC12-48C9-A085-A659ACA12FE8}" srcOrd="0" destOrd="0" presId="urn:microsoft.com/office/officeart/2005/8/layout/cycle2"/>
    <dgm:cxn modelId="{F8322439-0DBA-456D-96E2-5354D52D2495}" type="presParOf" srcId="{F8472252-71F2-469B-99EE-92AC4E8A40BB}" destId="{CDC145A0-2C74-4A98-BF2E-7DC6907F7371}" srcOrd="10" destOrd="0" presId="urn:microsoft.com/office/officeart/2005/8/layout/cycle2"/>
    <dgm:cxn modelId="{B8EDE159-C8D0-49E4-B737-C6C23ABCB590}" type="presParOf" srcId="{F8472252-71F2-469B-99EE-92AC4E8A40BB}" destId="{87371CC2-41BF-47DF-A5D9-89B4F3EF082A}" srcOrd="11" destOrd="0" presId="urn:microsoft.com/office/officeart/2005/8/layout/cycle2"/>
    <dgm:cxn modelId="{4252BE29-3460-422A-BB38-064B9EB46662}" type="presParOf" srcId="{87371CC2-41BF-47DF-A5D9-89B4F3EF082A}" destId="{8699FF4C-3B18-4546-AF23-2BBFBA559875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6B230A-F85C-443B-A447-788246EB4E8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D5B84A-3097-4E32-A68A-EA15C821DFCF}">
      <dgm:prSet phldrT="[Текст]"/>
      <dgm:spPr/>
      <dgm:t>
        <a:bodyPr/>
        <a:lstStyle/>
        <a:p>
          <a:r>
            <a:rPr lang="ru-RU" dirty="0" smtClean="0"/>
            <a:t>эмоции</a:t>
          </a:r>
          <a:endParaRPr lang="ru-RU" dirty="0"/>
        </a:p>
      </dgm:t>
    </dgm:pt>
    <dgm:pt modelId="{2684E1E0-BBCA-4704-94DB-4636CFD72550}" type="parTrans" cxnId="{DFFB1A56-336A-4915-B09B-88003AEFA191}">
      <dgm:prSet/>
      <dgm:spPr/>
      <dgm:t>
        <a:bodyPr/>
        <a:lstStyle/>
        <a:p>
          <a:endParaRPr lang="ru-RU"/>
        </a:p>
      </dgm:t>
    </dgm:pt>
    <dgm:pt modelId="{5D32BB62-42E8-4AB2-8AA6-BCF3113AB9D6}" type="sibTrans" cxnId="{DFFB1A56-336A-4915-B09B-88003AEFA191}">
      <dgm:prSet/>
      <dgm:spPr/>
      <dgm:t>
        <a:bodyPr/>
        <a:lstStyle/>
        <a:p>
          <a:endParaRPr lang="ru-RU"/>
        </a:p>
      </dgm:t>
    </dgm:pt>
    <dgm:pt modelId="{73B4DEE9-37A4-421B-A1E0-221446BC9EAD}">
      <dgm:prSet phldrT="[Текст]"/>
      <dgm:spPr/>
      <dgm:t>
        <a:bodyPr/>
        <a:lstStyle/>
        <a:p>
          <a:r>
            <a:rPr lang="ru-RU" dirty="0" smtClean="0"/>
            <a:t>отрицательные</a:t>
          </a:r>
          <a:endParaRPr lang="ru-RU" dirty="0"/>
        </a:p>
      </dgm:t>
    </dgm:pt>
    <dgm:pt modelId="{838D2711-B972-4320-918F-647EFD91BA50}" type="parTrans" cxnId="{A98A7911-5951-4563-AFC5-24D1F18570C7}">
      <dgm:prSet/>
      <dgm:spPr/>
      <dgm:t>
        <a:bodyPr/>
        <a:lstStyle/>
        <a:p>
          <a:endParaRPr lang="ru-RU"/>
        </a:p>
      </dgm:t>
    </dgm:pt>
    <dgm:pt modelId="{C16369A0-495B-4A60-B25E-CD425DC4679E}" type="sibTrans" cxnId="{A98A7911-5951-4563-AFC5-24D1F18570C7}">
      <dgm:prSet/>
      <dgm:spPr/>
      <dgm:t>
        <a:bodyPr/>
        <a:lstStyle/>
        <a:p>
          <a:endParaRPr lang="ru-RU"/>
        </a:p>
      </dgm:t>
    </dgm:pt>
    <dgm:pt modelId="{EBFD497C-C5C0-4B9A-8A58-D4C3B4E03197}">
      <dgm:prSet phldrT="[Текст]"/>
      <dgm:spPr/>
      <dgm:t>
        <a:bodyPr/>
        <a:lstStyle/>
        <a:p>
          <a:r>
            <a:rPr lang="ru-RU" dirty="0" smtClean="0"/>
            <a:t>положительные</a:t>
          </a:r>
          <a:endParaRPr lang="ru-RU" dirty="0"/>
        </a:p>
      </dgm:t>
    </dgm:pt>
    <dgm:pt modelId="{96D6F99C-A953-420E-B305-70F34D19F266}" type="parTrans" cxnId="{DA931AA8-38FF-40AB-A175-C12308827CBB}">
      <dgm:prSet/>
      <dgm:spPr/>
      <dgm:t>
        <a:bodyPr/>
        <a:lstStyle/>
        <a:p>
          <a:endParaRPr lang="ru-RU"/>
        </a:p>
      </dgm:t>
    </dgm:pt>
    <dgm:pt modelId="{91C02776-64CA-4F97-878A-B34DFF8EE9C8}" type="sibTrans" cxnId="{DA931AA8-38FF-40AB-A175-C12308827CBB}">
      <dgm:prSet/>
      <dgm:spPr/>
      <dgm:t>
        <a:bodyPr/>
        <a:lstStyle/>
        <a:p>
          <a:endParaRPr lang="ru-RU"/>
        </a:p>
      </dgm:t>
    </dgm:pt>
    <dgm:pt modelId="{0E0B31A3-E6DD-4903-89FE-57A48991870A}" type="pres">
      <dgm:prSet presAssocID="{2E6B230A-F85C-443B-A447-788246EB4E8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C064B6-B3EC-431F-B357-D0B9D3F086BA}" type="pres">
      <dgm:prSet presAssocID="{3ED5B84A-3097-4E32-A68A-EA15C821DFC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4C378-405A-4193-B8B3-9035DC625DB7}" type="pres">
      <dgm:prSet presAssocID="{5D32BB62-42E8-4AB2-8AA6-BCF3113AB9D6}" presName="sibTrans" presStyleLbl="sibTrans2D1" presStyleIdx="0" presStyleCnt="3"/>
      <dgm:spPr/>
      <dgm:t>
        <a:bodyPr/>
        <a:lstStyle/>
        <a:p>
          <a:endParaRPr lang="ru-RU"/>
        </a:p>
      </dgm:t>
    </dgm:pt>
    <dgm:pt modelId="{D735574E-1CC8-457C-8283-E79A7B9E09C3}" type="pres">
      <dgm:prSet presAssocID="{5D32BB62-42E8-4AB2-8AA6-BCF3113AB9D6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3267879-AEB4-4400-9C07-4FBCF1F929E3}" type="pres">
      <dgm:prSet presAssocID="{73B4DEE9-37A4-421B-A1E0-221446BC9EA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BFAA7-4394-4FA0-AEB3-0425AA7E6D3F}" type="pres">
      <dgm:prSet presAssocID="{C16369A0-495B-4A60-B25E-CD425DC4679E}" presName="sibTrans" presStyleLbl="sibTrans2D1" presStyleIdx="1" presStyleCnt="3"/>
      <dgm:spPr/>
      <dgm:t>
        <a:bodyPr/>
        <a:lstStyle/>
        <a:p>
          <a:endParaRPr lang="ru-RU"/>
        </a:p>
      </dgm:t>
    </dgm:pt>
    <dgm:pt modelId="{9CBEE9EA-1B02-46E6-A2B8-E78327DA33D1}" type="pres">
      <dgm:prSet presAssocID="{C16369A0-495B-4A60-B25E-CD425DC4679E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6258056B-6236-4269-AFAD-72B20B27E291}" type="pres">
      <dgm:prSet presAssocID="{EBFD497C-C5C0-4B9A-8A58-D4C3B4E03197}" presName="node" presStyleLbl="node1" presStyleIdx="2" presStyleCnt="3" custScaleY="93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96083-77EC-4E8C-B1D7-086731398941}" type="pres">
      <dgm:prSet presAssocID="{91C02776-64CA-4F97-878A-B34DFF8EE9C8}" presName="sibTrans" presStyleLbl="sibTrans2D1" presStyleIdx="2" presStyleCnt="3"/>
      <dgm:spPr/>
      <dgm:t>
        <a:bodyPr/>
        <a:lstStyle/>
        <a:p>
          <a:endParaRPr lang="ru-RU"/>
        </a:p>
      </dgm:t>
    </dgm:pt>
    <dgm:pt modelId="{CB055224-2A67-4627-B5A6-B3777597EC00}" type="pres">
      <dgm:prSet presAssocID="{91C02776-64CA-4F97-878A-B34DFF8EE9C8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128C326A-4A5F-4E76-A306-9DC4DBECF2F3}" type="presOf" srcId="{73B4DEE9-37A4-421B-A1E0-221446BC9EAD}" destId="{F3267879-AEB4-4400-9C07-4FBCF1F929E3}" srcOrd="0" destOrd="0" presId="urn:microsoft.com/office/officeart/2005/8/layout/cycle7"/>
    <dgm:cxn modelId="{DA931AA8-38FF-40AB-A175-C12308827CBB}" srcId="{2E6B230A-F85C-443B-A447-788246EB4E8E}" destId="{EBFD497C-C5C0-4B9A-8A58-D4C3B4E03197}" srcOrd="2" destOrd="0" parTransId="{96D6F99C-A953-420E-B305-70F34D19F266}" sibTransId="{91C02776-64CA-4F97-878A-B34DFF8EE9C8}"/>
    <dgm:cxn modelId="{DFFB1A56-336A-4915-B09B-88003AEFA191}" srcId="{2E6B230A-F85C-443B-A447-788246EB4E8E}" destId="{3ED5B84A-3097-4E32-A68A-EA15C821DFCF}" srcOrd="0" destOrd="0" parTransId="{2684E1E0-BBCA-4704-94DB-4636CFD72550}" sibTransId="{5D32BB62-42E8-4AB2-8AA6-BCF3113AB9D6}"/>
    <dgm:cxn modelId="{D4439035-81B1-4B7E-908E-AAF232202F7C}" type="presOf" srcId="{91C02776-64CA-4F97-878A-B34DFF8EE9C8}" destId="{D0196083-77EC-4E8C-B1D7-086731398941}" srcOrd="0" destOrd="0" presId="urn:microsoft.com/office/officeart/2005/8/layout/cycle7"/>
    <dgm:cxn modelId="{DF5F62DD-64C3-4953-B1BC-622D4017CC23}" type="presOf" srcId="{2E6B230A-F85C-443B-A447-788246EB4E8E}" destId="{0E0B31A3-E6DD-4903-89FE-57A48991870A}" srcOrd="0" destOrd="0" presId="urn:microsoft.com/office/officeart/2005/8/layout/cycle7"/>
    <dgm:cxn modelId="{2489D528-26AC-49FB-BAB3-78271566A59A}" type="presOf" srcId="{C16369A0-495B-4A60-B25E-CD425DC4679E}" destId="{9CBEE9EA-1B02-46E6-A2B8-E78327DA33D1}" srcOrd="1" destOrd="0" presId="urn:microsoft.com/office/officeart/2005/8/layout/cycle7"/>
    <dgm:cxn modelId="{72F21C8F-B7FD-4AA2-B4B8-C698FD48962C}" type="presOf" srcId="{3ED5B84A-3097-4E32-A68A-EA15C821DFCF}" destId="{69C064B6-B3EC-431F-B357-D0B9D3F086BA}" srcOrd="0" destOrd="0" presId="urn:microsoft.com/office/officeart/2005/8/layout/cycle7"/>
    <dgm:cxn modelId="{C91F1AFD-F374-44EB-BA79-1EBE1988DF47}" type="presOf" srcId="{5D32BB62-42E8-4AB2-8AA6-BCF3113AB9D6}" destId="{9D44C378-405A-4193-B8B3-9035DC625DB7}" srcOrd="0" destOrd="0" presId="urn:microsoft.com/office/officeart/2005/8/layout/cycle7"/>
    <dgm:cxn modelId="{90A84CB4-E2E0-4A69-B6C7-862634F190C3}" type="presOf" srcId="{91C02776-64CA-4F97-878A-B34DFF8EE9C8}" destId="{CB055224-2A67-4627-B5A6-B3777597EC00}" srcOrd="1" destOrd="0" presId="urn:microsoft.com/office/officeart/2005/8/layout/cycle7"/>
    <dgm:cxn modelId="{335BA5DC-469A-4A8B-BF00-DB738F9CFD25}" type="presOf" srcId="{C16369A0-495B-4A60-B25E-CD425DC4679E}" destId="{786BFAA7-4394-4FA0-AEB3-0425AA7E6D3F}" srcOrd="0" destOrd="0" presId="urn:microsoft.com/office/officeart/2005/8/layout/cycle7"/>
    <dgm:cxn modelId="{057A59AB-8185-435B-924A-B65268083CB9}" type="presOf" srcId="{5D32BB62-42E8-4AB2-8AA6-BCF3113AB9D6}" destId="{D735574E-1CC8-457C-8283-E79A7B9E09C3}" srcOrd="1" destOrd="0" presId="urn:microsoft.com/office/officeart/2005/8/layout/cycle7"/>
    <dgm:cxn modelId="{A98A7911-5951-4563-AFC5-24D1F18570C7}" srcId="{2E6B230A-F85C-443B-A447-788246EB4E8E}" destId="{73B4DEE9-37A4-421B-A1E0-221446BC9EAD}" srcOrd="1" destOrd="0" parTransId="{838D2711-B972-4320-918F-647EFD91BA50}" sibTransId="{C16369A0-495B-4A60-B25E-CD425DC4679E}"/>
    <dgm:cxn modelId="{5378868B-62DF-42B3-BF3F-BC82969769EF}" type="presOf" srcId="{EBFD497C-C5C0-4B9A-8A58-D4C3B4E03197}" destId="{6258056B-6236-4269-AFAD-72B20B27E291}" srcOrd="0" destOrd="0" presId="urn:microsoft.com/office/officeart/2005/8/layout/cycle7"/>
    <dgm:cxn modelId="{CF2E3215-B71F-4D29-B66B-5C1C57A85843}" type="presParOf" srcId="{0E0B31A3-E6DD-4903-89FE-57A48991870A}" destId="{69C064B6-B3EC-431F-B357-D0B9D3F086BA}" srcOrd="0" destOrd="0" presId="urn:microsoft.com/office/officeart/2005/8/layout/cycle7"/>
    <dgm:cxn modelId="{1E900649-67C1-458A-AA49-CF04946286DA}" type="presParOf" srcId="{0E0B31A3-E6DD-4903-89FE-57A48991870A}" destId="{9D44C378-405A-4193-B8B3-9035DC625DB7}" srcOrd="1" destOrd="0" presId="urn:microsoft.com/office/officeart/2005/8/layout/cycle7"/>
    <dgm:cxn modelId="{9B7A3E3C-CEBB-481E-8147-800DCC19EF83}" type="presParOf" srcId="{9D44C378-405A-4193-B8B3-9035DC625DB7}" destId="{D735574E-1CC8-457C-8283-E79A7B9E09C3}" srcOrd="0" destOrd="0" presId="urn:microsoft.com/office/officeart/2005/8/layout/cycle7"/>
    <dgm:cxn modelId="{45595ECD-E5A6-48CD-A1B7-367F208A4DAD}" type="presParOf" srcId="{0E0B31A3-E6DD-4903-89FE-57A48991870A}" destId="{F3267879-AEB4-4400-9C07-4FBCF1F929E3}" srcOrd="2" destOrd="0" presId="urn:microsoft.com/office/officeart/2005/8/layout/cycle7"/>
    <dgm:cxn modelId="{73FD3363-E0BD-4409-9C40-F7FD112A4B56}" type="presParOf" srcId="{0E0B31A3-E6DD-4903-89FE-57A48991870A}" destId="{786BFAA7-4394-4FA0-AEB3-0425AA7E6D3F}" srcOrd="3" destOrd="0" presId="urn:microsoft.com/office/officeart/2005/8/layout/cycle7"/>
    <dgm:cxn modelId="{FD6DB81D-E1EB-4434-9357-DAA5FC3E407F}" type="presParOf" srcId="{786BFAA7-4394-4FA0-AEB3-0425AA7E6D3F}" destId="{9CBEE9EA-1B02-46E6-A2B8-E78327DA33D1}" srcOrd="0" destOrd="0" presId="urn:microsoft.com/office/officeart/2005/8/layout/cycle7"/>
    <dgm:cxn modelId="{247CBCC8-CA98-48BC-B0E8-0A7A1D075241}" type="presParOf" srcId="{0E0B31A3-E6DD-4903-89FE-57A48991870A}" destId="{6258056B-6236-4269-AFAD-72B20B27E291}" srcOrd="4" destOrd="0" presId="urn:microsoft.com/office/officeart/2005/8/layout/cycle7"/>
    <dgm:cxn modelId="{AEEF2849-AB7A-41D1-A0AE-073645E08956}" type="presParOf" srcId="{0E0B31A3-E6DD-4903-89FE-57A48991870A}" destId="{D0196083-77EC-4E8C-B1D7-086731398941}" srcOrd="5" destOrd="0" presId="urn:microsoft.com/office/officeart/2005/8/layout/cycle7"/>
    <dgm:cxn modelId="{8150E72C-6159-4EC7-ABE1-C274F6D0A137}" type="presParOf" srcId="{D0196083-77EC-4E8C-B1D7-086731398941}" destId="{CB055224-2A67-4627-B5A6-B3777597EC00}" srcOrd="0" destOrd="0" presId="urn:microsoft.com/office/officeart/2005/8/layout/cycle7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53B805-0F40-4BDE-9E74-2D9D871A44B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905DDD-4186-495A-BFAD-F20087979686}">
      <dgm:prSet phldrT="[Текст]"/>
      <dgm:spPr/>
      <dgm:t>
        <a:bodyPr/>
        <a:lstStyle/>
        <a:p>
          <a:r>
            <a:rPr lang="ru-RU" dirty="0" smtClean="0"/>
            <a:t>По интенсивности и устойчивости</a:t>
          </a:r>
          <a:endParaRPr lang="ru-RU" dirty="0"/>
        </a:p>
      </dgm:t>
    </dgm:pt>
    <dgm:pt modelId="{5515CD7B-4065-4909-89D2-DE7CC8E5850D}" type="parTrans" cxnId="{592ABDD2-6E33-4224-8AF4-BA5D39606315}">
      <dgm:prSet/>
      <dgm:spPr/>
      <dgm:t>
        <a:bodyPr/>
        <a:lstStyle/>
        <a:p>
          <a:endParaRPr lang="ru-RU"/>
        </a:p>
      </dgm:t>
    </dgm:pt>
    <dgm:pt modelId="{6E06FEBB-C648-427A-88A8-893DFF4D470E}" type="sibTrans" cxnId="{592ABDD2-6E33-4224-8AF4-BA5D39606315}">
      <dgm:prSet/>
      <dgm:spPr/>
      <dgm:t>
        <a:bodyPr/>
        <a:lstStyle/>
        <a:p>
          <a:endParaRPr lang="ru-RU"/>
        </a:p>
      </dgm:t>
    </dgm:pt>
    <dgm:pt modelId="{2400A192-1A3F-4BED-ACD5-C0C825CD59F8}">
      <dgm:prSet phldrT="[Текст]"/>
      <dgm:spPr/>
      <dgm:t>
        <a:bodyPr/>
        <a:lstStyle/>
        <a:p>
          <a:r>
            <a:rPr lang="ru-RU" dirty="0" smtClean="0"/>
            <a:t>Аффекты </a:t>
          </a:r>
          <a:endParaRPr lang="ru-RU" dirty="0"/>
        </a:p>
      </dgm:t>
    </dgm:pt>
    <dgm:pt modelId="{760B12E5-B7CF-4232-85A9-BFE04C0CBEC2}" type="parTrans" cxnId="{A849A4A0-F8AE-4B12-889A-63A195C2119A}">
      <dgm:prSet/>
      <dgm:spPr/>
      <dgm:t>
        <a:bodyPr/>
        <a:lstStyle/>
        <a:p>
          <a:endParaRPr lang="ru-RU"/>
        </a:p>
      </dgm:t>
    </dgm:pt>
    <dgm:pt modelId="{D9A28115-069C-4856-BC5D-E9E85867A9F5}" type="sibTrans" cxnId="{A849A4A0-F8AE-4B12-889A-63A195C2119A}">
      <dgm:prSet/>
      <dgm:spPr/>
      <dgm:t>
        <a:bodyPr/>
        <a:lstStyle/>
        <a:p>
          <a:endParaRPr lang="ru-RU"/>
        </a:p>
      </dgm:t>
    </dgm:pt>
    <dgm:pt modelId="{03AB33A3-1989-4D3C-B583-F64915A842E7}">
      <dgm:prSet phldrT="[Текст]"/>
      <dgm:spPr/>
      <dgm:t>
        <a:bodyPr/>
        <a:lstStyle/>
        <a:p>
          <a:r>
            <a:rPr lang="ru-RU" dirty="0" smtClean="0"/>
            <a:t>Настроение </a:t>
          </a:r>
          <a:endParaRPr lang="ru-RU" dirty="0"/>
        </a:p>
      </dgm:t>
    </dgm:pt>
    <dgm:pt modelId="{1F6A337B-1ECB-4754-8385-6CBB8B8C1F8E}" type="parTrans" cxnId="{5B823072-8BE6-45B6-8548-6DF0C8171990}">
      <dgm:prSet/>
      <dgm:spPr/>
      <dgm:t>
        <a:bodyPr/>
        <a:lstStyle/>
        <a:p>
          <a:endParaRPr lang="ru-RU"/>
        </a:p>
      </dgm:t>
    </dgm:pt>
    <dgm:pt modelId="{28EF57B3-E94B-47E0-8166-B4C658D6489D}" type="sibTrans" cxnId="{5B823072-8BE6-45B6-8548-6DF0C8171990}">
      <dgm:prSet/>
      <dgm:spPr/>
      <dgm:t>
        <a:bodyPr/>
        <a:lstStyle/>
        <a:p>
          <a:endParaRPr lang="ru-RU"/>
        </a:p>
      </dgm:t>
    </dgm:pt>
    <dgm:pt modelId="{63CEC0D4-DE4C-4F2A-8E55-02CDBED0DAF3}" type="pres">
      <dgm:prSet presAssocID="{8553B805-0F40-4BDE-9E74-2D9D871A44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114A87-682D-4EB4-B013-9B3ABC84F6D0}" type="pres">
      <dgm:prSet presAssocID="{12905DDD-4186-495A-BFAD-F20087979686}" presName="node" presStyleLbl="node1" presStyleIdx="0" presStyleCnt="3" custScaleX="247610" custRadScaleRad="101327" custRadScaleInc="-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3C757-087F-4937-A62E-B4CB58AE6A2A}" type="pres">
      <dgm:prSet presAssocID="{6E06FEBB-C648-427A-88A8-893DFF4D470E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F8E8097-C9FE-47BA-857A-DCA396694025}" type="pres">
      <dgm:prSet presAssocID="{6E06FEBB-C648-427A-88A8-893DFF4D470E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5042326F-9684-4181-8E9E-CC7C489AE7D2}" type="pres">
      <dgm:prSet presAssocID="{2400A192-1A3F-4BED-ACD5-C0C825CD59F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72FB7-2BCC-46FB-B77B-FC80510091B4}" type="pres">
      <dgm:prSet presAssocID="{D9A28115-069C-4856-BC5D-E9E85867A9F5}" presName="sibTrans" presStyleLbl="sibTrans2D1" presStyleIdx="1" presStyleCnt="3"/>
      <dgm:spPr/>
      <dgm:t>
        <a:bodyPr/>
        <a:lstStyle/>
        <a:p>
          <a:endParaRPr lang="ru-RU"/>
        </a:p>
      </dgm:t>
    </dgm:pt>
    <dgm:pt modelId="{60B68593-BD6F-4582-A84A-8D44DD9978D5}" type="pres">
      <dgm:prSet presAssocID="{D9A28115-069C-4856-BC5D-E9E85867A9F5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856E0A0-0EE9-4EB1-BEBC-9BC09EC2A684}" type="pres">
      <dgm:prSet presAssocID="{03AB33A3-1989-4D3C-B583-F64915A842E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AF011-BB62-412D-BEBB-3780F1A7F6FD}" type="pres">
      <dgm:prSet presAssocID="{28EF57B3-E94B-47E0-8166-B4C658D6489D}" presName="sibTrans" presStyleLbl="sibTrans2D1" presStyleIdx="2" presStyleCnt="3"/>
      <dgm:spPr/>
      <dgm:t>
        <a:bodyPr/>
        <a:lstStyle/>
        <a:p>
          <a:endParaRPr lang="ru-RU"/>
        </a:p>
      </dgm:t>
    </dgm:pt>
    <dgm:pt modelId="{67EEEA5E-B032-4E22-920E-57D58123CC47}" type="pres">
      <dgm:prSet presAssocID="{28EF57B3-E94B-47E0-8166-B4C658D6489D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B799BEF2-A824-4C7C-AEAA-84A897AED4A5}" type="presOf" srcId="{12905DDD-4186-495A-BFAD-F20087979686}" destId="{C6114A87-682D-4EB4-B013-9B3ABC84F6D0}" srcOrd="0" destOrd="0" presId="urn:microsoft.com/office/officeart/2005/8/layout/cycle7"/>
    <dgm:cxn modelId="{8528D3E1-A515-40D3-BD22-D2DEFA60F175}" type="presOf" srcId="{D9A28115-069C-4856-BC5D-E9E85867A9F5}" destId="{60B68593-BD6F-4582-A84A-8D44DD9978D5}" srcOrd="1" destOrd="0" presId="urn:microsoft.com/office/officeart/2005/8/layout/cycle7"/>
    <dgm:cxn modelId="{9E1DA77E-4A04-480B-B7D4-54B0434B9E41}" type="presOf" srcId="{6E06FEBB-C648-427A-88A8-893DFF4D470E}" destId="{E343C757-087F-4937-A62E-B4CB58AE6A2A}" srcOrd="0" destOrd="0" presId="urn:microsoft.com/office/officeart/2005/8/layout/cycle7"/>
    <dgm:cxn modelId="{A849A4A0-F8AE-4B12-889A-63A195C2119A}" srcId="{8553B805-0F40-4BDE-9E74-2D9D871A44B9}" destId="{2400A192-1A3F-4BED-ACD5-C0C825CD59F8}" srcOrd="1" destOrd="0" parTransId="{760B12E5-B7CF-4232-85A9-BFE04C0CBEC2}" sibTransId="{D9A28115-069C-4856-BC5D-E9E85867A9F5}"/>
    <dgm:cxn modelId="{CE8DD9B5-F058-432E-800A-8AF58112F09C}" type="presOf" srcId="{2400A192-1A3F-4BED-ACD5-C0C825CD59F8}" destId="{5042326F-9684-4181-8E9E-CC7C489AE7D2}" srcOrd="0" destOrd="0" presId="urn:microsoft.com/office/officeart/2005/8/layout/cycle7"/>
    <dgm:cxn modelId="{F3F01C94-8E12-46F8-A67F-540DFEC40CC7}" type="presOf" srcId="{28EF57B3-E94B-47E0-8166-B4C658D6489D}" destId="{F2BAF011-BB62-412D-BEBB-3780F1A7F6FD}" srcOrd="0" destOrd="0" presId="urn:microsoft.com/office/officeart/2005/8/layout/cycle7"/>
    <dgm:cxn modelId="{CE5FBAD0-0936-4563-935F-F23018F58F0D}" type="presOf" srcId="{D9A28115-069C-4856-BC5D-E9E85867A9F5}" destId="{7B572FB7-2BCC-46FB-B77B-FC80510091B4}" srcOrd="0" destOrd="0" presId="urn:microsoft.com/office/officeart/2005/8/layout/cycle7"/>
    <dgm:cxn modelId="{086ACDC9-96BF-4D8C-9574-C8D1BCAC7859}" type="presOf" srcId="{6E06FEBB-C648-427A-88A8-893DFF4D470E}" destId="{5F8E8097-C9FE-47BA-857A-DCA396694025}" srcOrd="1" destOrd="0" presId="urn:microsoft.com/office/officeart/2005/8/layout/cycle7"/>
    <dgm:cxn modelId="{59FA3732-F288-4108-ADDB-403A881469D8}" type="presOf" srcId="{28EF57B3-E94B-47E0-8166-B4C658D6489D}" destId="{67EEEA5E-B032-4E22-920E-57D58123CC47}" srcOrd="1" destOrd="0" presId="urn:microsoft.com/office/officeart/2005/8/layout/cycle7"/>
    <dgm:cxn modelId="{592ABDD2-6E33-4224-8AF4-BA5D39606315}" srcId="{8553B805-0F40-4BDE-9E74-2D9D871A44B9}" destId="{12905DDD-4186-495A-BFAD-F20087979686}" srcOrd="0" destOrd="0" parTransId="{5515CD7B-4065-4909-89D2-DE7CC8E5850D}" sibTransId="{6E06FEBB-C648-427A-88A8-893DFF4D470E}"/>
    <dgm:cxn modelId="{CB0E1E03-3478-4FB5-95E0-1A6394790604}" type="presOf" srcId="{03AB33A3-1989-4D3C-B583-F64915A842E7}" destId="{F856E0A0-0EE9-4EB1-BEBC-9BC09EC2A684}" srcOrd="0" destOrd="0" presId="urn:microsoft.com/office/officeart/2005/8/layout/cycle7"/>
    <dgm:cxn modelId="{5B823072-8BE6-45B6-8548-6DF0C8171990}" srcId="{8553B805-0F40-4BDE-9E74-2D9D871A44B9}" destId="{03AB33A3-1989-4D3C-B583-F64915A842E7}" srcOrd="2" destOrd="0" parTransId="{1F6A337B-1ECB-4754-8385-6CBB8B8C1F8E}" sibTransId="{28EF57B3-E94B-47E0-8166-B4C658D6489D}"/>
    <dgm:cxn modelId="{430D6DE5-F91E-434C-BBB4-8A12E1BFE5D1}" type="presOf" srcId="{8553B805-0F40-4BDE-9E74-2D9D871A44B9}" destId="{63CEC0D4-DE4C-4F2A-8E55-02CDBED0DAF3}" srcOrd="0" destOrd="0" presId="urn:microsoft.com/office/officeart/2005/8/layout/cycle7"/>
    <dgm:cxn modelId="{59788C6E-F07D-4549-AD61-2794059354D6}" type="presParOf" srcId="{63CEC0D4-DE4C-4F2A-8E55-02CDBED0DAF3}" destId="{C6114A87-682D-4EB4-B013-9B3ABC84F6D0}" srcOrd="0" destOrd="0" presId="urn:microsoft.com/office/officeart/2005/8/layout/cycle7"/>
    <dgm:cxn modelId="{EF31CC1D-84E9-46AC-917A-F7E4564104CC}" type="presParOf" srcId="{63CEC0D4-DE4C-4F2A-8E55-02CDBED0DAF3}" destId="{E343C757-087F-4937-A62E-B4CB58AE6A2A}" srcOrd="1" destOrd="0" presId="urn:microsoft.com/office/officeart/2005/8/layout/cycle7"/>
    <dgm:cxn modelId="{1C9B0EDE-8B4E-42BF-8979-0CFA552D7BBF}" type="presParOf" srcId="{E343C757-087F-4937-A62E-B4CB58AE6A2A}" destId="{5F8E8097-C9FE-47BA-857A-DCA396694025}" srcOrd="0" destOrd="0" presId="urn:microsoft.com/office/officeart/2005/8/layout/cycle7"/>
    <dgm:cxn modelId="{39886412-D3A0-4CC7-ADCD-877777265C89}" type="presParOf" srcId="{63CEC0D4-DE4C-4F2A-8E55-02CDBED0DAF3}" destId="{5042326F-9684-4181-8E9E-CC7C489AE7D2}" srcOrd="2" destOrd="0" presId="urn:microsoft.com/office/officeart/2005/8/layout/cycle7"/>
    <dgm:cxn modelId="{BADF45BF-AB6D-4F78-922C-8AF8CECAE335}" type="presParOf" srcId="{63CEC0D4-DE4C-4F2A-8E55-02CDBED0DAF3}" destId="{7B572FB7-2BCC-46FB-B77B-FC80510091B4}" srcOrd="3" destOrd="0" presId="urn:microsoft.com/office/officeart/2005/8/layout/cycle7"/>
    <dgm:cxn modelId="{F880C0B5-7282-4775-B4C8-1E7FDCFF17AC}" type="presParOf" srcId="{7B572FB7-2BCC-46FB-B77B-FC80510091B4}" destId="{60B68593-BD6F-4582-A84A-8D44DD9978D5}" srcOrd="0" destOrd="0" presId="urn:microsoft.com/office/officeart/2005/8/layout/cycle7"/>
    <dgm:cxn modelId="{463BD329-9577-47B4-9F21-6B765A6B7C82}" type="presParOf" srcId="{63CEC0D4-DE4C-4F2A-8E55-02CDBED0DAF3}" destId="{F856E0A0-0EE9-4EB1-BEBC-9BC09EC2A684}" srcOrd="4" destOrd="0" presId="urn:microsoft.com/office/officeart/2005/8/layout/cycle7"/>
    <dgm:cxn modelId="{09789790-69A0-4C0E-AE8E-B7F6A1CCB9D7}" type="presParOf" srcId="{63CEC0D4-DE4C-4F2A-8E55-02CDBED0DAF3}" destId="{F2BAF011-BB62-412D-BEBB-3780F1A7F6FD}" srcOrd="5" destOrd="0" presId="urn:microsoft.com/office/officeart/2005/8/layout/cycle7"/>
    <dgm:cxn modelId="{E42F7532-180E-4F41-813C-99C45D41F6D1}" type="presParOf" srcId="{F2BAF011-BB62-412D-BEBB-3780F1A7F6FD}" destId="{67EEEA5E-B032-4E22-920E-57D58123CC47}" srcOrd="0" destOrd="0" presId="urn:microsoft.com/office/officeart/2005/8/layout/cycle7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FF53CA-0825-482A-8DAF-B5AEE9898DD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EABA4E-E1F6-4A55-8705-F86013A3CEA1}">
      <dgm:prSet phldrT="[Текст]"/>
      <dgm:spPr/>
      <dgm:t>
        <a:bodyPr/>
        <a:lstStyle/>
        <a:p>
          <a:r>
            <a:rPr lang="ru-RU" dirty="0" smtClean="0"/>
            <a:t>Эмоции, вызывающие активное или пассивное состояние</a:t>
          </a:r>
          <a:endParaRPr lang="ru-RU" dirty="0"/>
        </a:p>
      </dgm:t>
    </dgm:pt>
    <dgm:pt modelId="{C636C6F1-FB60-4E43-B7CA-298CD0E5FE12}" type="parTrans" cxnId="{4DA605B5-DB1A-4572-85C5-BB476372CD42}">
      <dgm:prSet/>
      <dgm:spPr/>
      <dgm:t>
        <a:bodyPr/>
        <a:lstStyle/>
        <a:p>
          <a:endParaRPr lang="ru-RU"/>
        </a:p>
      </dgm:t>
    </dgm:pt>
    <dgm:pt modelId="{4549D49D-4744-431A-AC7B-B794E5B5BF0F}" type="sibTrans" cxnId="{4DA605B5-DB1A-4572-85C5-BB476372CD42}">
      <dgm:prSet/>
      <dgm:spPr/>
      <dgm:t>
        <a:bodyPr/>
        <a:lstStyle/>
        <a:p>
          <a:endParaRPr lang="ru-RU"/>
        </a:p>
      </dgm:t>
    </dgm:pt>
    <dgm:pt modelId="{A5061220-A499-4E20-871C-D098F326E9CC}">
      <dgm:prSet phldrT="[Текст]"/>
      <dgm:spPr/>
      <dgm:t>
        <a:bodyPr/>
        <a:lstStyle/>
        <a:p>
          <a:r>
            <a:rPr lang="ru-RU" dirty="0" smtClean="0"/>
            <a:t>Астенические эмоции </a:t>
          </a:r>
          <a:endParaRPr lang="ru-RU" dirty="0"/>
        </a:p>
      </dgm:t>
    </dgm:pt>
    <dgm:pt modelId="{BBD61F75-C163-46E2-A54D-5F38B6BD19A2}" type="parTrans" cxnId="{4334D8B0-7AB4-41A3-A61E-66D93A28B44C}">
      <dgm:prSet/>
      <dgm:spPr/>
      <dgm:t>
        <a:bodyPr/>
        <a:lstStyle/>
        <a:p>
          <a:endParaRPr lang="ru-RU"/>
        </a:p>
      </dgm:t>
    </dgm:pt>
    <dgm:pt modelId="{2F052F27-E065-4916-AF56-610027941DE4}" type="sibTrans" cxnId="{4334D8B0-7AB4-41A3-A61E-66D93A28B44C}">
      <dgm:prSet/>
      <dgm:spPr/>
      <dgm:t>
        <a:bodyPr/>
        <a:lstStyle/>
        <a:p>
          <a:endParaRPr lang="ru-RU"/>
        </a:p>
      </dgm:t>
    </dgm:pt>
    <dgm:pt modelId="{31F1E1AC-4DDB-4F62-ADB6-2AB2FA38077D}">
      <dgm:prSet phldrT="[Текст]"/>
      <dgm:spPr/>
      <dgm:t>
        <a:bodyPr/>
        <a:lstStyle/>
        <a:p>
          <a:r>
            <a:rPr lang="ru-RU" dirty="0" smtClean="0"/>
            <a:t>Стенические эмоции</a:t>
          </a:r>
          <a:endParaRPr lang="ru-RU" dirty="0"/>
        </a:p>
      </dgm:t>
    </dgm:pt>
    <dgm:pt modelId="{E6BC459C-9BA1-4300-9830-049073B6F6AB}" type="parTrans" cxnId="{949AA962-EAA1-4838-B0BE-09CF85A8A405}">
      <dgm:prSet/>
      <dgm:spPr/>
      <dgm:t>
        <a:bodyPr/>
        <a:lstStyle/>
        <a:p>
          <a:endParaRPr lang="ru-RU"/>
        </a:p>
      </dgm:t>
    </dgm:pt>
    <dgm:pt modelId="{AF4E84F7-913C-40C3-B422-A3035F3FACEC}" type="sibTrans" cxnId="{949AA962-EAA1-4838-B0BE-09CF85A8A405}">
      <dgm:prSet/>
      <dgm:spPr/>
      <dgm:t>
        <a:bodyPr/>
        <a:lstStyle/>
        <a:p>
          <a:endParaRPr lang="ru-RU"/>
        </a:p>
      </dgm:t>
    </dgm:pt>
    <dgm:pt modelId="{488C7BFC-EF9C-4795-ACAA-E2406C46027E}" type="pres">
      <dgm:prSet presAssocID="{FFFF53CA-0825-482A-8DAF-B5AEE9898D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8EA057-D99F-418F-9816-29A13BC1FAC3}" type="pres">
      <dgm:prSet presAssocID="{C6EABA4E-E1F6-4A55-8705-F86013A3CEA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71715-8831-4AC3-ABC5-E350295B684E}" type="pres">
      <dgm:prSet presAssocID="{4549D49D-4744-431A-AC7B-B794E5B5BF0F}" presName="sibTrans" presStyleLbl="sibTrans2D1" presStyleIdx="0" presStyleCnt="3"/>
      <dgm:spPr/>
      <dgm:t>
        <a:bodyPr/>
        <a:lstStyle/>
        <a:p>
          <a:endParaRPr lang="ru-RU"/>
        </a:p>
      </dgm:t>
    </dgm:pt>
    <dgm:pt modelId="{DC61C359-641D-40BF-860B-CAAF3C828D05}" type="pres">
      <dgm:prSet presAssocID="{4549D49D-4744-431A-AC7B-B794E5B5BF0F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65E2DB0-6F65-4996-A3FE-E11D4E541E8B}" type="pres">
      <dgm:prSet presAssocID="{A5061220-A499-4E20-871C-D098F326E9C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F2B1D1-5507-4037-B6CF-2EF9F6C9D864}" type="pres">
      <dgm:prSet presAssocID="{2F052F27-E065-4916-AF56-610027941DE4}" presName="sibTrans" presStyleLbl="sibTrans2D1" presStyleIdx="1" presStyleCnt="3"/>
      <dgm:spPr/>
      <dgm:t>
        <a:bodyPr/>
        <a:lstStyle/>
        <a:p>
          <a:endParaRPr lang="ru-RU"/>
        </a:p>
      </dgm:t>
    </dgm:pt>
    <dgm:pt modelId="{387F534F-13B5-4491-BF6B-4623A399848A}" type="pres">
      <dgm:prSet presAssocID="{2F052F27-E065-4916-AF56-610027941DE4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4EAF5D59-B824-40B3-A2E8-7DE3CEA161DE}" type="pres">
      <dgm:prSet presAssocID="{31F1E1AC-4DDB-4F62-ADB6-2AB2FA38077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039BC-0659-4F09-A1F5-5790BE5DA4D7}" type="pres">
      <dgm:prSet presAssocID="{AF4E84F7-913C-40C3-B422-A3035F3FACE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82B863B-15F1-4BB9-9917-43D704584EB5}" type="pres">
      <dgm:prSet presAssocID="{AF4E84F7-913C-40C3-B422-A3035F3FACEC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73E3F841-07A0-4649-A750-5AE3F165B185}" type="presOf" srcId="{4549D49D-4744-431A-AC7B-B794E5B5BF0F}" destId="{DC61C359-641D-40BF-860B-CAAF3C828D05}" srcOrd="1" destOrd="0" presId="urn:microsoft.com/office/officeart/2005/8/layout/cycle7"/>
    <dgm:cxn modelId="{9FA4F75D-BB7C-410F-8C05-1E4CA8391BD9}" type="presOf" srcId="{FFFF53CA-0825-482A-8DAF-B5AEE9898DDE}" destId="{488C7BFC-EF9C-4795-ACAA-E2406C46027E}" srcOrd="0" destOrd="0" presId="urn:microsoft.com/office/officeart/2005/8/layout/cycle7"/>
    <dgm:cxn modelId="{7980B6A6-9CF8-42B7-8421-2CA624709C80}" type="presOf" srcId="{4549D49D-4744-431A-AC7B-B794E5B5BF0F}" destId="{61A71715-8831-4AC3-ABC5-E350295B684E}" srcOrd="0" destOrd="0" presId="urn:microsoft.com/office/officeart/2005/8/layout/cycle7"/>
    <dgm:cxn modelId="{AF7F2E89-B911-4AA1-9B6F-E04062D72E3D}" type="presOf" srcId="{A5061220-A499-4E20-871C-D098F326E9CC}" destId="{F65E2DB0-6F65-4996-A3FE-E11D4E541E8B}" srcOrd="0" destOrd="0" presId="urn:microsoft.com/office/officeart/2005/8/layout/cycle7"/>
    <dgm:cxn modelId="{949AA962-EAA1-4838-B0BE-09CF85A8A405}" srcId="{FFFF53CA-0825-482A-8DAF-B5AEE9898DDE}" destId="{31F1E1AC-4DDB-4F62-ADB6-2AB2FA38077D}" srcOrd="2" destOrd="0" parTransId="{E6BC459C-9BA1-4300-9830-049073B6F6AB}" sibTransId="{AF4E84F7-913C-40C3-B422-A3035F3FACEC}"/>
    <dgm:cxn modelId="{BB6200E1-413A-4EE5-85BD-EF150A16D7F8}" type="presOf" srcId="{AF4E84F7-913C-40C3-B422-A3035F3FACEC}" destId="{F82B863B-15F1-4BB9-9917-43D704584EB5}" srcOrd="1" destOrd="0" presId="urn:microsoft.com/office/officeart/2005/8/layout/cycle7"/>
    <dgm:cxn modelId="{233C4A51-33D5-451F-A216-B56A952D2A1D}" type="presOf" srcId="{C6EABA4E-E1F6-4A55-8705-F86013A3CEA1}" destId="{428EA057-D99F-418F-9816-29A13BC1FAC3}" srcOrd="0" destOrd="0" presId="urn:microsoft.com/office/officeart/2005/8/layout/cycle7"/>
    <dgm:cxn modelId="{5384BDB9-E5C9-4B20-A5F1-2C95C400D79D}" type="presOf" srcId="{2F052F27-E065-4916-AF56-610027941DE4}" destId="{3EF2B1D1-5507-4037-B6CF-2EF9F6C9D864}" srcOrd="0" destOrd="0" presId="urn:microsoft.com/office/officeart/2005/8/layout/cycle7"/>
    <dgm:cxn modelId="{EBD37A7D-FEDA-42AD-8A41-8F7F8F3E6FBF}" type="presOf" srcId="{2F052F27-E065-4916-AF56-610027941DE4}" destId="{387F534F-13B5-4491-BF6B-4623A399848A}" srcOrd="1" destOrd="0" presId="urn:microsoft.com/office/officeart/2005/8/layout/cycle7"/>
    <dgm:cxn modelId="{4334D8B0-7AB4-41A3-A61E-66D93A28B44C}" srcId="{FFFF53CA-0825-482A-8DAF-B5AEE9898DDE}" destId="{A5061220-A499-4E20-871C-D098F326E9CC}" srcOrd="1" destOrd="0" parTransId="{BBD61F75-C163-46E2-A54D-5F38B6BD19A2}" sibTransId="{2F052F27-E065-4916-AF56-610027941DE4}"/>
    <dgm:cxn modelId="{4DA605B5-DB1A-4572-85C5-BB476372CD42}" srcId="{FFFF53CA-0825-482A-8DAF-B5AEE9898DDE}" destId="{C6EABA4E-E1F6-4A55-8705-F86013A3CEA1}" srcOrd="0" destOrd="0" parTransId="{C636C6F1-FB60-4E43-B7CA-298CD0E5FE12}" sibTransId="{4549D49D-4744-431A-AC7B-B794E5B5BF0F}"/>
    <dgm:cxn modelId="{5BD4E2F5-C8DF-4C3B-8BEC-5FF3A319718C}" type="presOf" srcId="{31F1E1AC-4DDB-4F62-ADB6-2AB2FA38077D}" destId="{4EAF5D59-B824-40B3-A2E8-7DE3CEA161DE}" srcOrd="0" destOrd="0" presId="urn:microsoft.com/office/officeart/2005/8/layout/cycle7"/>
    <dgm:cxn modelId="{9D16241E-569B-47E6-81F3-1A39836CA8E3}" type="presOf" srcId="{AF4E84F7-913C-40C3-B422-A3035F3FACEC}" destId="{355039BC-0659-4F09-A1F5-5790BE5DA4D7}" srcOrd="0" destOrd="0" presId="urn:microsoft.com/office/officeart/2005/8/layout/cycle7"/>
    <dgm:cxn modelId="{5F314FE8-E7CD-425A-8304-8EC111C0D256}" type="presParOf" srcId="{488C7BFC-EF9C-4795-ACAA-E2406C46027E}" destId="{428EA057-D99F-418F-9816-29A13BC1FAC3}" srcOrd="0" destOrd="0" presId="urn:microsoft.com/office/officeart/2005/8/layout/cycle7"/>
    <dgm:cxn modelId="{1CD30C44-6C73-4EA6-A9F4-397CAF149460}" type="presParOf" srcId="{488C7BFC-EF9C-4795-ACAA-E2406C46027E}" destId="{61A71715-8831-4AC3-ABC5-E350295B684E}" srcOrd="1" destOrd="0" presId="urn:microsoft.com/office/officeart/2005/8/layout/cycle7"/>
    <dgm:cxn modelId="{2C5E365B-E461-4642-BA9A-35D9324EA412}" type="presParOf" srcId="{61A71715-8831-4AC3-ABC5-E350295B684E}" destId="{DC61C359-641D-40BF-860B-CAAF3C828D05}" srcOrd="0" destOrd="0" presId="urn:microsoft.com/office/officeart/2005/8/layout/cycle7"/>
    <dgm:cxn modelId="{8D17B0D3-F8F7-48FD-955F-960A7A75764C}" type="presParOf" srcId="{488C7BFC-EF9C-4795-ACAA-E2406C46027E}" destId="{F65E2DB0-6F65-4996-A3FE-E11D4E541E8B}" srcOrd="2" destOrd="0" presId="urn:microsoft.com/office/officeart/2005/8/layout/cycle7"/>
    <dgm:cxn modelId="{6E3C6B65-D04C-4902-9AE9-24D1C17CCE7E}" type="presParOf" srcId="{488C7BFC-EF9C-4795-ACAA-E2406C46027E}" destId="{3EF2B1D1-5507-4037-B6CF-2EF9F6C9D864}" srcOrd="3" destOrd="0" presId="urn:microsoft.com/office/officeart/2005/8/layout/cycle7"/>
    <dgm:cxn modelId="{39EE8E7E-6475-4482-8B03-3FD5E44BE0DB}" type="presParOf" srcId="{3EF2B1D1-5507-4037-B6CF-2EF9F6C9D864}" destId="{387F534F-13B5-4491-BF6B-4623A399848A}" srcOrd="0" destOrd="0" presId="urn:microsoft.com/office/officeart/2005/8/layout/cycle7"/>
    <dgm:cxn modelId="{4B790627-427C-4DE7-93BC-1C255303C1E4}" type="presParOf" srcId="{488C7BFC-EF9C-4795-ACAA-E2406C46027E}" destId="{4EAF5D59-B824-40B3-A2E8-7DE3CEA161DE}" srcOrd="4" destOrd="0" presId="urn:microsoft.com/office/officeart/2005/8/layout/cycle7"/>
    <dgm:cxn modelId="{949F692F-6FD3-4132-88D6-84BEFCC80D62}" type="presParOf" srcId="{488C7BFC-EF9C-4795-ACAA-E2406C46027E}" destId="{355039BC-0659-4F09-A1F5-5790BE5DA4D7}" srcOrd="5" destOrd="0" presId="urn:microsoft.com/office/officeart/2005/8/layout/cycle7"/>
    <dgm:cxn modelId="{839417FB-E925-4010-A1F5-CE861AC748BB}" type="presParOf" srcId="{355039BC-0659-4F09-A1F5-5790BE5DA4D7}" destId="{F82B863B-15F1-4BB9-9917-43D704584EB5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86400" y="5562600"/>
            <a:ext cx="3206496" cy="942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Лысенко Т.А.</a:t>
            </a:r>
            <a:endParaRPr lang="ru-RU" dirty="0"/>
          </a:p>
        </p:txBody>
      </p:sp>
      <p:pic>
        <p:nvPicPr>
          <p:cNvPr id="1026" name="Picture 2" descr="C:\Program Files\Microsoft Office\Media\CntCD1\ClipArt8\j03432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590800"/>
            <a:ext cx="3352800" cy="25908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90600" y="838200"/>
            <a:ext cx="7086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ЭМОЦИИ</a:t>
            </a:r>
            <a:endParaRPr lang="ru-RU" sz="8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Классификация эмоций: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/>
          <a:lstStyle/>
          <a:p>
            <a:pPr algn="just"/>
            <a:r>
              <a:rPr lang="ru-RU" sz="2800" dirty="0" smtClean="0">
                <a:latin typeface="Monotype Corsiva" pitchFamily="66" charset="0"/>
              </a:rPr>
              <a:t>По качеству, интенсивности, глубине, осознанности, выполняемым функциям, воздействием на организм;</a:t>
            </a:r>
          </a:p>
          <a:p>
            <a:pPr algn="just">
              <a:buNone/>
            </a:pPr>
            <a:endParaRPr lang="ru-RU" sz="2800" dirty="0" smtClean="0">
              <a:latin typeface="Monotype Corsiva" pitchFamily="66" charset="0"/>
            </a:endParaRPr>
          </a:p>
          <a:p>
            <a:pPr algn="just"/>
            <a:r>
              <a:rPr lang="ru-RU" sz="2800" dirty="0" smtClean="0">
                <a:latin typeface="Monotype Corsiva" pitchFamily="66" charset="0"/>
              </a:rPr>
              <a:t>По психологическим процессам с которыми они связанны;</a:t>
            </a:r>
          </a:p>
          <a:p>
            <a:pPr algn="just">
              <a:buNone/>
            </a:pPr>
            <a:endParaRPr lang="ru-RU" sz="2800" dirty="0" smtClean="0">
              <a:latin typeface="Monotype Corsiva" pitchFamily="66" charset="0"/>
            </a:endParaRPr>
          </a:p>
          <a:p>
            <a:pPr algn="just"/>
            <a:r>
              <a:rPr lang="ru-RU" sz="2800" dirty="0" smtClean="0">
                <a:latin typeface="Monotype Corsiva" pitchFamily="66" charset="0"/>
              </a:rPr>
              <a:t>По предметному содержанию и направленности на себя, других, настоящее, прошлое, будущее.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Эмоции проявляются: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ru-RU" sz="3200" dirty="0" smtClean="0">
                <a:latin typeface="Monotype Corsiva" pitchFamily="66" charset="0"/>
              </a:rPr>
              <a:t>В мимике (выразительные движения лица)</a:t>
            </a:r>
          </a:p>
          <a:p>
            <a:pPr marL="514350" indent="-514350"/>
            <a:endParaRPr lang="ru-RU" sz="3200" dirty="0" smtClean="0">
              <a:latin typeface="Monotype Corsiva" pitchFamily="66" charset="0"/>
            </a:endParaRPr>
          </a:p>
          <a:p>
            <a:pPr marL="514350" indent="-514350"/>
            <a:r>
              <a:rPr lang="ru-RU" sz="3200" dirty="0" smtClean="0">
                <a:latin typeface="Monotype Corsiva" pitchFamily="66" charset="0"/>
              </a:rPr>
              <a:t>В пантомимике (выразительные движения всего тела – поза, жест)</a:t>
            </a:r>
          </a:p>
          <a:p>
            <a:pPr marL="514350" indent="-514350"/>
            <a:endParaRPr lang="ru-RU" sz="3200" dirty="0" smtClean="0">
              <a:latin typeface="Monotype Corsiva" pitchFamily="66" charset="0"/>
            </a:endParaRPr>
          </a:p>
          <a:p>
            <a:pPr marL="514350" indent="-514350"/>
            <a:r>
              <a:rPr lang="ru-RU" sz="3200" dirty="0" smtClean="0">
                <a:latin typeface="Monotype Corsiva" pitchFamily="66" charset="0"/>
              </a:rPr>
              <a:t>В вокально-голосовой мимике (интонация, выразительные паузы, повышение или понижение голоса, смысловое ударение)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5128" name="Picture 8" descr="C:\Program Files\Microsoft Office\Media\CntCD1\Animated\j028273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1676400"/>
            <a:ext cx="1219200" cy="1219200"/>
          </a:xfrm>
          <a:prstGeom prst="rect">
            <a:avLst/>
          </a:prstGeom>
          <a:noFill/>
        </p:spPr>
      </p:pic>
      <p:pic>
        <p:nvPicPr>
          <p:cNvPr id="5129" name="Picture 9" descr="C:\Program Files\Microsoft Office\Media\CntCD1\Animated\j028273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334000"/>
            <a:ext cx="1219200" cy="1219200"/>
          </a:xfrm>
          <a:prstGeom prst="rect">
            <a:avLst/>
          </a:prstGeom>
          <a:noFill/>
        </p:spPr>
      </p:pic>
      <p:pic>
        <p:nvPicPr>
          <p:cNvPr id="5130" name="Picture 10" descr="C:\Program Files\Microsoft Office\Media\CntCD1\Animated\j033688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3581400"/>
            <a:ext cx="89535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Monotype Corsiva" pitchFamily="66" charset="0"/>
              </a:rPr>
              <a:t>Изображение рта при различных эмоциональных состояниях</a:t>
            </a:r>
            <a:endParaRPr lang="ru-RU" sz="32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914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1800" dirty="0" smtClean="0">
                <a:latin typeface="Monotype Corsiva" pitchFamily="66" charset="0"/>
              </a:rPr>
              <a:t>а – нормальный,  б – нежный, в – скорбный, г – очень недовольный, </a:t>
            </a:r>
            <a:r>
              <a:rPr lang="ru-RU" sz="1800" dirty="0" err="1" smtClean="0">
                <a:latin typeface="Monotype Corsiva" pitchFamily="66" charset="0"/>
              </a:rPr>
              <a:t>д</a:t>
            </a:r>
            <a:r>
              <a:rPr lang="ru-RU" sz="1800" dirty="0" smtClean="0">
                <a:latin typeface="Monotype Corsiva" pitchFamily="66" charset="0"/>
              </a:rPr>
              <a:t> – упрямый, </a:t>
            </a:r>
          </a:p>
          <a:p>
            <a:pPr algn="ctr">
              <a:buNone/>
            </a:pPr>
            <a:r>
              <a:rPr lang="ru-RU" sz="1800" dirty="0" smtClean="0">
                <a:latin typeface="Monotype Corsiva" pitchFamily="66" charset="0"/>
              </a:rPr>
              <a:t>е – упрямый и недовольный, ж – внимательный, </a:t>
            </a:r>
            <a:r>
              <a:rPr lang="ru-RU" sz="1800" dirty="0" err="1" smtClean="0">
                <a:latin typeface="Monotype Corsiva" pitchFamily="66" charset="0"/>
              </a:rPr>
              <a:t>з</a:t>
            </a:r>
            <a:r>
              <a:rPr lang="ru-RU" sz="1800" dirty="0" smtClean="0">
                <a:latin typeface="Monotype Corsiva" pitchFamily="66" charset="0"/>
              </a:rPr>
              <a:t> – недовольный и внимательный, </a:t>
            </a:r>
          </a:p>
          <a:p>
            <a:pPr algn="ctr">
              <a:buNone/>
            </a:pPr>
            <a:r>
              <a:rPr lang="ru-RU" sz="1800" dirty="0" smtClean="0">
                <a:latin typeface="Monotype Corsiva" pitchFamily="66" charset="0"/>
              </a:rPr>
              <a:t>и – злобный и насмехающийся.</a:t>
            </a:r>
            <a:endParaRPr lang="ru-RU" sz="1800" dirty="0">
              <a:latin typeface="Monotype Corsiva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143000"/>
            <a:ext cx="3992563" cy="455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>
                <a:solidFill>
                  <a:schemeClr val="tx1"/>
                </a:solidFill>
                <a:latin typeface="Monotype Corsiva" pitchFamily="66" charset="0"/>
              </a:rPr>
              <a:t>Тест на понимание языка мимики</a:t>
            </a:r>
            <a:br>
              <a:rPr lang="ru-RU" sz="44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3400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atin typeface="Monotype Corsiva" pitchFamily="66" charset="0"/>
              </a:rPr>
              <a:t>    </a:t>
            </a:r>
            <a:r>
              <a:rPr lang="ru-RU" sz="1800" b="1" dirty="0" smtClean="0">
                <a:latin typeface="Monotype Corsiva" pitchFamily="66" charset="0"/>
              </a:rPr>
              <a:t>П</a:t>
            </a:r>
            <a:r>
              <a:rPr lang="ru-RU" sz="1800" dirty="0" smtClean="0">
                <a:latin typeface="Monotype Corsiva" pitchFamily="66" charset="0"/>
              </a:rPr>
              <a:t>еред вами шестнадцать выражений лица, в которых  закодировано шестнадцать эмоциональных состояний человека. Попытайтесь расшифровать каждое в двух-трёх словах, затем, сделав запись, сравните с ответами.</a:t>
            </a:r>
            <a:r>
              <a:rPr lang="ru-RU" sz="2400" dirty="0" smtClean="0">
                <a:latin typeface="Monotype Corsiva" pitchFamily="66" charset="0"/>
              </a:rPr>
              <a:t/>
            </a:r>
            <a:br>
              <a:rPr lang="ru-RU" sz="2400" dirty="0" smtClean="0">
                <a:latin typeface="Monotype Corsiva" pitchFamily="66" charset="0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057400"/>
            <a:ext cx="5791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Ответы на тест: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 numCol="2"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Monotype Corsiva" pitchFamily="66" charset="0"/>
              </a:rPr>
              <a:t>Безразличие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Monotype Corsiva" pitchFamily="66" charset="0"/>
              </a:rPr>
              <a:t>Угрюмость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Monotype Corsiva" pitchFamily="66" charset="0"/>
              </a:rPr>
              <a:t>Враждебность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Monotype Corsiva" pitchFamily="66" charset="0"/>
              </a:rPr>
              <a:t>Удивление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Monotype Corsiva" pitchFamily="66" charset="0"/>
              </a:rPr>
              <a:t>Веселье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Monotype Corsiva" pitchFamily="66" charset="0"/>
              </a:rPr>
              <a:t>Сильная злость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Monotype Corsiva" pitchFamily="66" charset="0"/>
              </a:rPr>
              <a:t>Грусть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Monotype Corsiva" pitchFamily="66" charset="0"/>
              </a:rPr>
              <a:t>Застенчивость</a:t>
            </a:r>
          </a:p>
          <a:p>
            <a:pPr marL="514350" indent="-514350">
              <a:buFont typeface="+mj-lt"/>
              <a:buAutoNum type="arabicPeriod"/>
            </a:pPr>
            <a:endParaRPr lang="ru-RU" sz="3500" dirty="0" smtClean="0">
              <a:latin typeface="Monotype Corsiva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3500" dirty="0" smtClean="0">
              <a:latin typeface="Monotype Corsiva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Monotype Corsiva" pitchFamily="66" charset="0"/>
              </a:rPr>
              <a:t>Плохое самочувствие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Monotype Corsiva" pitchFamily="66" charset="0"/>
              </a:rPr>
              <a:t>Косой взгляд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Monotype Corsiva" pitchFamily="66" charset="0"/>
              </a:rPr>
              <a:t>Злость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Monotype Corsiva" pitchFamily="66" charset="0"/>
              </a:rPr>
              <a:t>Бурная радость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Monotype Corsiva" pitchFamily="66" charset="0"/>
              </a:rPr>
              <a:t>Глубокая печаль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Monotype Corsiva" pitchFamily="66" charset="0"/>
              </a:rPr>
              <a:t>Скепсис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Monotype Corsiva" pitchFamily="66" charset="0"/>
              </a:rPr>
              <a:t>Вопрос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Monotype Corsiva" pitchFamily="66" charset="0"/>
              </a:rPr>
              <a:t>Скорбь</a:t>
            </a:r>
          </a:p>
          <a:p>
            <a:pPr marL="514350" indent="-514350">
              <a:buNone/>
            </a:pPr>
            <a:endParaRPr lang="ru-RU" dirty="0" smtClean="0">
              <a:latin typeface="Monotype Corsiva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atin typeface="Monotype Corsiva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08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Monotype Corsiva" pitchFamily="66" charset="0"/>
              </a:rPr>
              <a:t>Ключ для самоуправления эмоциями – осознание своих целей и соотношение с ними конкретных ценностей:</a:t>
            </a:r>
            <a:endParaRPr lang="ru-RU" sz="32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Monotype Corsiva" pitchFamily="66" charset="0"/>
              </a:rPr>
              <a:t>Снятие эмоциональной напряженности – произвольное перенесение внимания, концентрация его  не на результате, а на анализе причин, тактических приёмах;</a:t>
            </a:r>
          </a:p>
          <a:p>
            <a:pPr>
              <a:buNone/>
            </a:pPr>
            <a:endParaRPr lang="ru-RU" sz="2800" dirty="0" smtClean="0">
              <a:latin typeface="Monotype Corsiva" pitchFamily="66" charset="0"/>
            </a:endParaRPr>
          </a:p>
          <a:p>
            <a:r>
              <a:rPr lang="ru-RU" sz="2800" dirty="0" smtClean="0">
                <a:latin typeface="Monotype Corsiva" pitchFamily="66" charset="0"/>
              </a:rPr>
              <a:t>Обращение к человеку, который волнуется за помощью;</a:t>
            </a:r>
          </a:p>
          <a:p>
            <a:pPr>
              <a:buNone/>
            </a:pPr>
            <a:endParaRPr lang="ru-RU" sz="2800" dirty="0" smtClean="0">
              <a:latin typeface="Monotype Corsiva" pitchFamily="66" charset="0"/>
            </a:endParaRPr>
          </a:p>
          <a:p>
            <a:r>
              <a:rPr lang="ru-RU" sz="2800" dirty="0" smtClean="0">
                <a:latin typeface="Monotype Corsiva" pitchFamily="66" charset="0"/>
              </a:rPr>
              <a:t>Увеличение объёма сведений о  волнующей проблеме;</a:t>
            </a:r>
          </a:p>
          <a:p>
            <a:pPr>
              <a:buNone/>
            </a:pPr>
            <a:endParaRPr lang="ru-RU" sz="2800" dirty="0" smtClean="0">
              <a:latin typeface="Monotype Corsiva" pitchFamily="66" charset="0"/>
            </a:endParaRPr>
          </a:p>
          <a:p>
            <a:r>
              <a:rPr lang="ru-RU" sz="2800" dirty="0" smtClean="0">
                <a:latin typeface="Monotype Corsiva" pitchFamily="66" charset="0"/>
              </a:rPr>
              <a:t>Переоценка значимости ситуации по принципу «не очень то и хотелось».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Это надо знать: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При моральных перегрузках нужны сильные физические нагрузки;</a:t>
            </a:r>
          </a:p>
          <a:p>
            <a:pPr>
              <a:buNone/>
            </a:pPr>
            <a:endParaRPr lang="ru-RU" sz="2800" dirty="0" smtClean="0">
              <a:latin typeface="Monotype Corsiva" pitchFamily="66" charset="0"/>
            </a:endParaRPr>
          </a:p>
          <a:p>
            <a:endParaRPr lang="ru-RU" sz="2800" dirty="0" smtClean="0">
              <a:latin typeface="Monotype Corsiva" pitchFamily="66" charset="0"/>
            </a:endParaRPr>
          </a:p>
          <a:p>
            <a:pPr>
              <a:buNone/>
            </a:pPr>
            <a:endParaRPr lang="ru-RU" sz="2800" dirty="0" smtClean="0">
              <a:latin typeface="Monotype Corsiva" pitchFamily="66" charset="0"/>
            </a:endParaRPr>
          </a:p>
          <a:p>
            <a:r>
              <a:rPr lang="ru-RU" sz="2800" dirty="0" smtClean="0">
                <a:latin typeface="Monotype Corsiva" pitchFamily="66" charset="0"/>
              </a:rPr>
              <a:t>При напряжении, страхе – физическое расслабление мышц тела.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6146" name="Picture 2" descr="C:\Program Files\Microsoft Office\Media\CntCD1\ClipArt1\j007871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5029200"/>
            <a:ext cx="1143000" cy="1518699"/>
          </a:xfrm>
          <a:prstGeom prst="rect">
            <a:avLst/>
          </a:prstGeom>
          <a:noFill/>
        </p:spPr>
      </p:pic>
      <p:pic>
        <p:nvPicPr>
          <p:cNvPr id="6147" name="Picture 3" descr="C:\Program Files\Microsoft Office\Media\CntCD1\ClipArt1\j007880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438400"/>
            <a:ext cx="2943225" cy="1676400"/>
          </a:xfrm>
          <a:prstGeom prst="rect">
            <a:avLst/>
          </a:prstGeom>
          <a:noFill/>
        </p:spPr>
      </p:pic>
      <p:pic>
        <p:nvPicPr>
          <p:cNvPr id="1026" name="Picture 2" descr="C:\Program Files\Microsoft Office\Media\CntCD1\ClipArt1\j007871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2514600"/>
            <a:ext cx="1816078" cy="1828800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ntCD1\ClipArt1\j0078629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4953000"/>
            <a:ext cx="2400300" cy="1591469"/>
          </a:xfrm>
          <a:prstGeom prst="rect">
            <a:avLst/>
          </a:prstGeom>
          <a:noFill/>
        </p:spPr>
      </p:pic>
      <p:sp>
        <p:nvSpPr>
          <p:cNvPr id="8" name="Стрелка вправо 7"/>
          <p:cNvSpPr/>
          <p:nvPr/>
        </p:nvSpPr>
        <p:spPr>
          <a:xfrm>
            <a:off x="4648200" y="3352800"/>
            <a:ext cx="838200" cy="76200"/>
          </a:xfrm>
          <a:prstGeom prst="rightArrow">
            <a:avLst/>
          </a:prstGeom>
          <a:ln w="762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343400" y="5867400"/>
            <a:ext cx="1371600" cy="45719"/>
          </a:xfrm>
          <a:prstGeom prst="rightArrow">
            <a:avLst/>
          </a:prstGeom>
          <a:ln w="762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0" y="1219200"/>
            <a:ext cx="709599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Program Files\Microsoft Office\Media\CntCD1\Animated\j033688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171824"/>
            <a:ext cx="2285999" cy="3000376"/>
          </a:xfrm>
          <a:prstGeom prst="rect">
            <a:avLst/>
          </a:prstGeom>
          <a:noFill/>
        </p:spPr>
      </p:pic>
      <p:pic>
        <p:nvPicPr>
          <p:cNvPr id="5" name="Picture 3" descr="j033688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648200"/>
            <a:ext cx="10636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Цель:	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Дать учащимся представление об эмоциях.</a:t>
            </a:r>
          </a:p>
          <a:p>
            <a:pPr algn="just"/>
            <a:r>
              <a:rPr lang="ru-RU" sz="4000" dirty="0" smtClean="0">
                <a:latin typeface="Monotype Corsiva" pitchFamily="66" charset="0"/>
              </a:rPr>
              <a:t>Сформировать умение узнавать, контролировать свои эмоциональные состояния и соотносить их с требованиями профессии .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Monotype Corsiva" pitchFamily="66" charset="0"/>
              </a:rPr>
              <a:t>Эмоции</a:t>
            </a:r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 – это особый класс субъективных психических состояний, отражающих в форме непосредственных переживаний процесс и результаты практической деятельности, направленной на удовлетворение актуальных потребностей человека.</a:t>
            </a:r>
            <a:endParaRPr lang="ru-RU" sz="24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3962400" y="3733800"/>
            <a:ext cx="1371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114800" y="4191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эмоции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</a:rPr>
              <a:t>Эмоции</a:t>
            </a:r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 – непосредственное переживание в данный момент.</a:t>
            </a:r>
            <a:endParaRPr lang="ru-RU" sz="40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Program Files\Microsoft Office\Media\CntCD1\ClipArt8\j0343199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5257800"/>
            <a:ext cx="1153058" cy="969264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ntCD1\ClipArt8\j0343197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0000" y="5334000"/>
            <a:ext cx="1195121" cy="1008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Эмоции: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6002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latin typeface="Monotype Corsiva" pitchFamily="66" charset="0"/>
              </a:rPr>
              <a:t>Настроение </a:t>
            </a:r>
            <a:r>
              <a:rPr lang="ru-RU" sz="3200" dirty="0" smtClean="0">
                <a:latin typeface="Monotype Corsiva" pitchFamily="66" charset="0"/>
              </a:rPr>
              <a:t>– это относительно слабо выраженное эмоциональное  состояние, захватывающее в течение  некоторого времени всю личность и отражающееся на деятельности, поведении человека.</a:t>
            </a:r>
          </a:p>
          <a:p>
            <a:pPr algn="just">
              <a:buNone/>
            </a:pPr>
            <a:endParaRPr lang="ru-RU" sz="3200" dirty="0" smtClean="0">
              <a:latin typeface="Monotype Corsiva" pitchFamily="66" charset="0"/>
            </a:endParaRPr>
          </a:p>
          <a:p>
            <a:pPr algn="just">
              <a:buNone/>
            </a:pPr>
            <a:endParaRPr lang="ru-RU" sz="3200" dirty="0" smtClean="0">
              <a:latin typeface="Monotype Corsiva" pitchFamily="66" charset="0"/>
            </a:endParaRPr>
          </a:p>
          <a:p>
            <a:pPr algn="just"/>
            <a:r>
              <a:rPr lang="ru-RU" sz="3200" b="1" dirty="0" smtClean="0">
                <a:latin typeface="Monotype Corsiva" pitchFamily="66" charset="0"/>
              </a:rPr>
              <a:t>Аффекты</a:t>
            </a:r>
            <a:r>
              <a:rPr lang="ru-RU" sz="3200" dirty="0" smtClean="0">
                <a:latin typeface="Monotype Corsiva" pitchFamily="66" charset="0"/>
              </a:rPr>
              <a:t> – это кратковременная, бурно протекающая эмоциональная реакция, носящая характер эмоционального взрыва.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3074" name="Picture 2" descr="C:\Program Files\Microsoft Office\Media\CntCD1\Animated\j028273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486400"/>
            <a:ext cx="1219200" cy="1219200"/>
          </a:xfrm>
          <a:prstGeom prst="rect">
            <a:avLst/>
          </a:prstGeom>
          <a:noFill/>
        </p:spPr>
      </p:pic>
      <p:pic>
        <p:nvPicPr>
          <p:cNvPr id="3077" name="Picture 5" descr="C:\Program Files\Microsoft Office\Media\CntCD1\Animated\j028274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28956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652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819400"/>
                <a:gridCol w="2667000"/>
              </a:tblGrid>
              <a:tr h="3890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Monotype Corsiva" pitchFamily="66" charset="0"/>
                        </a:rPr>
                        <a:t>Настроение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Monotype Corsiva" pitchFamily="66" charset="0"/>
                        </a:rPr>
                        <a:t>Аффекты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Monotype Corsiva" pitchFamily="66" charset="0"/>
                        </a:rPr>
                        <a:t>Страсти 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613879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Устойчивое, длительное эмоциональное состояние.</a:t>
                      </a:r>
                    </a:p>
                    <a:p>
                      <a:endParaRPr lang="ru-RU" dirty="0" smtClean="0">
                        <a:latin typeface="Monotype Corsiva" pitchFamily="66" charset="0"/>
                      </a:endParaRPr>
                    </a:p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Различаются: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dirty="0" smtClean="0">
                          <a:latin typeface="Monotype Corsiva" pitchFamily="66" charset="0"/>
                        </a:rPr>
                        <a:t>По продолжительности</a:t>
                      </a:r>
                      <a:r>
                        <a:rPr lang="ru-RU" baseline="0" dirty="0" smtClean="0">
                          <a:latin typeface="Monotype Corsiva" pitchFamily="66" charset="0"/>
                        </a:rPr>
                        <a:t>  (кратковременное, длительное (несколько дней, недель))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smtClean="0">
                          <a:latin typeface="Monotype Corsiva" pitchFamily="66" charset="0"/>
                        </a:rPr>
                        <a:t>По степени выраженности;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smtClean="0">
                          <a:latin typeface="Monotype Corsiva" pitchFamily="66" charset="0"/>
                        </a:rPr>
                        <a:t>По управляемости волей.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ru-RU" baseline="0" dirty="0" smtClean="0">
                        <a:latin typeface="Monotype Corsiva" pitchFamily="66" charset="0"/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baseline="0" dirty="0" smtClean="0">
                          <a:latin typeface="Monotype Corsiva" pitchFamily="66" charset="0"/>
                        </a:rPr>
                        <a:t>Причины настроения: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baseline="0" dirty="0" smtClean="0">
                          <a:latin typeface="Monotype Corsiva" pitchFamily="66" charset="0"/>
                        </a:rPr>
                        <a:t>События, состояние здоровья,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baseline="0" dirty="0" smtClean="0">
                          <a:latin typeface="Monotype Corsiva" pitchFamily="66" charset="0"/>
                        </a:rPr>
                        <a:t>Окружающая обстановка, погода и т.д.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Сильное, кратковременное, бурно протекающее эмоциональное состояние, характеризующееся изменением сознания и нарушением волевого контроля.</a:t>
                      </a:r>
                    </a:p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Освобождение подкорки от сдерживающего регулирующего влияния коры головного мозга. Возникает в результате действия, поступка и их соответствия потребностям и целям.</a:t>
                      </a:r>
                    </a:p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Законы развития аффекта:</a:t>
                      </a:r>
                    </a:p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Чем мощнее мотивационный стимул, чем больше усилий затрачивается, чтобы его реализовать, и чем незначительнее итог, тем сильнее аффект.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Эмоциональное состояние, повышенного напряжения, сплав эмоций, мотивов, чувств, сконцентрированных вокруг предмета страсти.</a:t>
                      </a:r>
                    </a:p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Отличительные признаки:</a:t>
                      </a:r>
                    </a:p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Быстрота, бурность протекания, резко выраженные органические изменения, двигательные реакции,</a:t>
                      </a:r>
                      <a:r>
                        <a:rPr lang="ru-RU" baseline="0" dirty="0" smtClean="0">
                          <a:latin typeface="Monotype Corsiva" pitchFamily="66" charset="0"/>
                        </a:rPr>
                        <a:t> является результатом накапливаемого эмоционального состояния.</a:t>
                      </a:r>
                      <a:endParaRPr lang="ru-RU" dirty="0" smtClean="0"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33400" y="838200"/>
          <a:ext cx="8305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33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b="1" dirty="0" smtClean="0">
                <a:latin typeface="Monotype Corsiva" pitchFamily="66" charset="0"/>
              </a:rPr>
              <a:t>Стенические эмоции - </a:t>
            </a:r>
            <a:r>
              <a:rPr lang="ru-RU" sz="3200" dirty="0" smtClean="0">
                <a:latin typeface="Monotype Corsiva" pitchFamily="66" charset="0"/>
              </a:rPr>
              <a:t>(от греческого «</a:t>
            </a:r>
            <a:r>
              <a:rPr lang="ru-RU" sz="3200" dirty="0" err="1" smtClean="0">
                <a:latin typeface="Monotype Corsiva" pitchFamily="66" charset="0"/>
              </a:rPr>
              <a:t>стенос</a:t>
            </a:r>
            <a:r>
              <a:rPr lang="ru-RU" sz="3200" dirty="0" smtClean="0">
                <a:latin typeface="Monotype Corsiva" pitchFamily="66" charset="0"/>
              </a:rPr>
              <a:t>» - сила). Повышают активность, энергию, вызывают подъем, возбуждение, бодрость, напряжение.</a:t>
            </a:r>
          </a:p>
          <a:p>
            <a:pPr algn="just">
              <a:buNone/>
            </a:pPr>
            <a:endParaRPr lang="ru-RU" sz="3200" dirty="0" smtClean="0">
              <a:latin typeface="Monotype Corsiva" pitchFamily="66" charset="0"/>
            </a:endParaRPr>
          </a:p>
          <a:p>
            <a:pPr algn="just">
              <a:buNone/>
            </a:pPr>
            <a:endParaRPr lang="ru-RU" sz="32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ru-RU" sz="3200" b="1" dirty="0" smtClean="0">
                <a:latin typeface="Monotype Corsiva" pitchFamily="66" charset="0"/>
              </a:rPr>
              <a:t>Астенические эмоции </a:t>
            </a:r>
            <a:r>
              <a:rPr lang="ru-RU" sz="3200" dirty="0" smtClean="0">
                <a:latin typeface="Monotype Corsiva" pitchFamily="66" charset="0"/>
              </a:rPr>
              <a:t>– («</a:t>
            </a:r>
            <a:r>
              <a:rPr lang="ru-RU" sz="3200" dirty="0" err="1" smtClean="0">
                <a:latin typeface="Monotype Corsiva" pitchFamily="66" charset="0"/>
              </a:rPr>
              <a:t>астенос</a:t>
            </a:r>
            <a:r>
              <a:rPr lang="ru-RU" sz="3200" dirty="0" smtClean="0">
                <a:latin typeface="Monotype Corsiva" pitchFamily="66" charset="0"/>
              </a:rPr>
              <a:t>» – слабость, бессилие). Уменьшают активность, энергию человека, угнетают жизнедеятельность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4098" name="Picture 2" descr="C:\Program Files\Microsoft Office\Media\CntCD1\Animated\j028273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2209800"/>
            <a:ext cx="1219200" cy="1219200"/>
          </a:xfrm>
          <a:prstGeom prst="rect">
            <a:avLst/>
          </a:prstGeom>
          <a:noFill/>
        </p:spPr>
      </p:pic>
      <p:pic>
        <p:nvPicPr>
          <p:cNvPr id="4099" name="Picture 3" descr="C:\Program Files\Microsoft Office\Media\CntCD1\Animated\j02827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1054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4F4F4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</TotalTime>
  <Words>607</Words>
  <PresentationFormat>Экран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Цель: </vt:lpstr>
      <vt:lpstr>Эмоции – это особый класс субъективных психических состояний, отражающих в форме непосредственных переживаний процесс и результаты практической деятельности, направленной на удовлетворение актуальных потребностей человека.</vt:lpstr>
      <vt:lpstr>Эмоции – непосредственное переживание в данный момент.</vt:lpstr>
      <vt:lpstr>Эмоции:</vt:lpstr>
      <vt:lpstr>Слайд 6</vt:lpstr>
      <vt:lpstr>Слайд 7</vt:lpstr>
      <vt:lpstr>Слайд 8</vt:lpstr>
      <vt:lpstr>Слайд 9</vt:lpstr>
      <vt:lpstr>Классификация эмоций:</vt:lpstr>
      <vt:lpstr>Эмоции проявляются:</vt:lpstr>
      <vt:lpstr>Изображение рта при различных эмоциональных состояниях</vt:lpstr>
      <vt:lpstr>              Тест на понимание языка мимики </vt:lpstr>
      <vt:lpstr>Ответы на тест:</vt:lpstr>
      <vt:lpstr>Ключ для самоуправления эмоциями – осознание своих целей и соотношение с ними конкретных ценностей:</vt:lpstr>
      <vt:lpstr>Это надо знать: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Zver</cp:lastModifiedBy>
  <cp:revision>40</cp:revision>
  <dcterms:modified xsi:type="dcterms:W3CDTF">2010-05-09T13:32:11Z</dcterms:modified>
</cp:coreProperties>
</file>