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4" r:id="rId4"/>
    <p:sldId id="275" r:id="rId5"/>
    <p:sldId id="276" r:id="rId6"/>
    <p:sldId id="258" r:id="rId7"/>
    <p:sldId id="271" r:id="rId8"/>
    <p:sldId id="272" r:id="rId9"/>
    <p:sldId id="260" r:id="rId10"/>
    <p:sldId id="262" r:id="rId11"/>
    <p:sldId id="273" r:id="rId12"/>
    <p:sldId id="263" r:id="rId13"/>
    <p:sldId id="264" r:id="rId14"/>
    <p:sldId id="277" r:id="rId15"/>
    <p:sldId id="279" r:id="rId16"/>
    <p:sldId id="28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DDFD"/>
    <a:srgbClr val="31C6D1"/>
    <a:srgbClr val="0AF458"/>
    <a:srgbClr val="00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20FD40C-FAB6-4672-985E-589F9F1D8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023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DC9C1-13E5-4C57-B428-E3820B809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09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0049D8B-35D9-4B51-BF9A-8432EABFD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127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F6E1D-A616-4452-A2D6-46FB3B3B2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945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FD6F6-EE5D-4A5E-8380-DABDCE920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02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EFDAB-F8D8-463D-A807-BE88C09FE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27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CE812F-D287-4CDD-A5DA-05B19EFC7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434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8573E-2712-4D41-9A97-305576B3D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79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DD066-CCEB-474B-941B-B3864F481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5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22029-87F7-4613-9D83-B22ECDA61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D000A-6B35-4BF2-8F0B-8C0F996BC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21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AED6E-25E2-4145-A18D-E6DD5C85A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5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EB8980-E5BD-49CB-9F0D-AE00E7609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028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5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C4B79BE6-D4A6-4E65-A59C-B61C2E889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49" r:id="rId2"/>
    <p:sldLayoutId id="214748385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60" r:id="rId9"/>
    <p:sldLayoutId id="2147483855" r:id="rId10"/>
    <p:sldLayoutId id="2147483861" r:id="rId11"/>
    <p:sldLayoutId id="2147483856" r:id="rId12"/>
    <p:sldLayoutId id="214748385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. 2"/>
          <p:cNvSpPr>
            <a:spLocks noGrp="1" noChangeArrowheads="1"/>
          </p:cNvSpPr>
          <p:nvPr>
            <p:ph type="ctrTitle"/>
          </p:nvPr>
        </p:nvSpPr>
        <p:spPr>
          <a:xfrm>
            <a:off x="3366868" y="0"/>
            <a:ext cx="5105400" cy="62373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i="1" dirty="0" smtClean="0"/>
              <a:t>« Я выбираю здоровый образ жизни!»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i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.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1"/>
                </a:solidFill>
              </a:rPr>
              <a:t/>
            </a:r>
            <a:br>
              <a:rPr lang="ru-RU" smtClean="0">
                <a:solidFill>
                  <a:schemeClr val="accent1"/>
                </a:solidFill>
              </a:rPr>
            </a:br>
            <a:endParaRPr lang="ru-RU" smtClean="0"/>
          </a:p>
        </p:txBody>
      </p:sp>
      <p:sp>
        <p:nvSpPr>
          <p:cNvPr id="15363" name="Объект WordArt 19"/>
          <p:cNvSpPr>
            <a:spLocks noChangeArrowheads="1" noChangeShapeType="1" noTextEdit="1"/>
          </p:cNvSpPr>
          <p:nvPr/>
        </p:nvSpPr>
        <p:spPr bwMode="auto">
          <a:xfrm>
            <a:off x="1116013" y="333375"/>
            <a:ext cx="6624637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Курение</a:t>
            </a:r>
          </a:p>
        </p:txBody>
      </p:sp>
      <p:pic>
        <p:nvPicPr>
          <p:cNvPr id="15364" name="Picture 2" descr="D:\лектории для школьников\курение\i5.jpe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033038">
            <a:off x="5175250" y="1625600"/>
            <a:ext cx="3328988" cy="4992688"/>
          </a:xfrm>
        </p:spPr>
      </p:pic>
      <p:pic>
        <p:nvPicPr>
          <p:cNvPr id="9" name="Picture 48" descr="курить нелльз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5600" y="3357563"/>
            <a:ext cx="2592388" cy="294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Рисунок 9" descr="image0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557338"/>
            <a:ext cx="1430337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6" descr="image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413" y="2060575"/>
            <a:ext cx="2830512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7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476250"/>
            <a:ext cx="3810000" cy="5654675"/>
          </a:xfrm>
        </p:spPr>
        <p:txBody>
          <a:bodyPr/>
          <a:lstStyle/>
          <a:p>
            <a:pPr eaLnBrk="1" hangingPunct="1"/>
            <a:r>
              <a:rPr lang="ru-RU" smtClean="0"/>
              <a:t>Легкие курильщика</a:t>
            </a:r>
          </a:p>
        </p:txBody>
      </p:sp>
      <p:sp>
        <p:nvSpPr>
          <p:cNvPr id="16388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404813"/>
            <a:ext cx="3810000" cy="5616575"/>
          </a:xfrm>
        </p:spPr>
        <p:txBody>
          <a:bodyPr/>
          <a:lstStyle/>
          <a:p>
            <a:pPr eaLnBrk="1" hangingPunct="1"/>
            <a:r>
              <a:rPr lang="ru-RU" smtClean="0"/>
              <a:t>Легкие здорового человека</a:t>
            </a:r>
          </a:p>
        </p:txBody>
      </p:sp>
      <p:pic>
        <p:nvPicPr>
          <p:cNvPr id="16389" name="Picture 6" descr="image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013" y="1916113"/>
            <a:ext cx="3600450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7" descr="image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263" y="1557338"/>
            <a:ext cx="381635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.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17411" name="Прямоуг. 5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814763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В результате систематического потребления алкоголя развивается симтомокомплекс болезненного пристрастия к нему: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потеря чувства меры и контроля над количеством потребляемого алкоголя;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нарушение деятельности центральной и периферической нервной системы (психозы, невриты и т.п.) и функций внутренних органов. </a:t>
            </a:r>
          </a:p>
        </p:txBody>
      </p:sp>
      <p:sp>
        <p:nvSpPr>
          <p:cNvPr id="17412" name="Объект WordArt 7"/>
          <p:cNvSpPr>
            <a:spLocks noChangeArrowheads="1" noChangeShapeType="1" noTextEdit="1"/>
          </p:cNvSpPr>
          <p:nvPr/>
        </p:nvSpPr>
        <p:spPr bwMode="auto">
          <a:xfrm>
            <a:off x="827088" y="549275"/>
            <a:ext cx="7561262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Алкоголь</a:t>
            </a:r>
          </a:p>
        </p:txBody>
      </p:sp>
      <p:pic>
        <p:nvPicPr>
          <p:cNvPr id="17413" name="Рисунок 9" descr="60c473449a9492364b5cb066d44da1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9338" y="1628775"/>
            <a:ext cx="38100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. 3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4826000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Употребление наркотиков, помимо психической и физической зависимости, всегда приводит к необратимому грубому нарушению жизнедеятельности организма и со­циальной деградации наркомана. Именно эти последствия составляют наибольшую опасность для здоровья и жизни человека.</a:t>
            </a:r>
          </a:p>
        </p:txBody>
      </p:sp>
      <p:pic>
        <p:nvPicPr>
          <p:cNvPr id="18436" name="Рисунок 3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21288" y="2062163"/>
            <a:ext cx="3454400" cy="3598862"/>
          </a:xfrm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8437" name="Объект WordArt 3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Наркотики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/>
                </a:solidFill>
              </a:rPr>
              <a:t>О вреде компьютера</a:t>
            </a:r>
            <a:endParaRPr lang="ru-RU" sz="4800" dirty="0">
              <a:solidFill>
                <a:schemeClr val="tx2"/>
              </a:solidFill>
            </a:endParaRPr>
          </a:p>
        </p:txBody>
      </p:sp>
      <p:pic>
        <p:nvPicPr>
          <p:cNvPr id="6" name="Содержимое 3" descr="iCACHLOLE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916832"/>
            <a:ext cx="2605106" cy="3757364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Содержимое 6" descr="iCALG78RV.jpg"/>
          <p:cNvPicPr>
            <a:picLocks noGrp="1" noChangeAspect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2060848"/>
            <a:ext cx="2592287" cy="3024336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Текст 7"/>
          <p:cNvSpPr>
            <a:spLocks noGrp="1"/>
          </p:cNvSpPr>
          <p:nvPr>
            <p:ph type="body" sz="half" idx="1"/>
          </p:nvPr>
        </p:nvSpPr>
        <p:spPr>
          <a:xfrm>
            <a:off x="3635375" y="1412875"/>
            <a:ext cx="2447925" cy="24479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0"/>
            <a:ext cx="6735883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КОНКУРС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«ЛИТЕРАТУРНЫЙ»</a:t>
            </a:r>
            <a:endParaRPr lang="ru-RU" sz="5400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8775" y="-212725"/>
          <a:ext cx="8785225" cy="7071360"/>
        </p:xfrm>
        <a:graphic>
          <a:graphicData uri="http://schemas.openxmlformats.org/drawingml/2006/table">
            <a:tbl>
              <a:tblPr/>
              <a:tblGrid>
                <a:gridCol w="4862513"/>
                <a:gridCol w="3922712"/>
              </a:tblGrid>
              <a:tr h="487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Если хороши щи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 другой пищи не ищи.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Ешь больше рыбки –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будут ножки прытки.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Если б у сахара были зубы,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 сам бы себя съел.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обед не обед,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 к обеду хлеба нет.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 не живет, чтобы есть,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ест, чтобы жить.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Поработаешь до поту –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поешь в охоту.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вкус и цвет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товарища нет.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всякого свой вкус; один другому не указчик: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 любит арбуз, а кто – свиной хрящик.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хорошим поваром – 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жить не тужить.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Аппетит от больного бежит,                                      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здоровому катится.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Гости едят не то, что хотят,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что подают.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Ешь просто,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проживешь лет до ста.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Какая еда –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такая и ходьба.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Каково житье –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таковы еда и питье.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чаем тепло зимой,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чаем не страшен зной.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48522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2"/>
                </a:solidFill>
              </a:rPr>
              <a:t>СПАСИБО ЗА ВНИМАНИЕ!!!</a:t>
            </a:r>
            <a:br>
              <a:rPr lang="ru-RU" sz="6000" dirty="0" smtClean="0">
                <a:solidFill>
                  <a:schemeClr val="tx2"/>
                </a:solidFill>
              </a:rPr>
            </a:br>
            <a:r>
              <a:rPr lang="ru-RU" sz="6000" dirty="0" smtClean="0">
                <a:solidFill>
                  <a:schemeClr val="tx2"/>
                </a:solidFill>
              </a:rPr>
              <a:t>БУДЬТЕ ЗДОРОВЫ!!!</a:t>
            </a:r>
            <a:endParaRPr lang="ru-RU" sz="6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.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Понятие здоровья и ЗОЖ</a:t>
            </a:r>
          </a:p>
        </p:txBody>
      </p:sp>
      <p:sp>
        <p:nvSpPr>
          <p:cNvPr id="7171" name="Прямоуг. 5"/>
          <p:cNvSpPr>
            <a:spLocks noGrp="1" noChangeArrowheads="1"/>
          </p:cNvSpPr>
          <p:nvPr>
            <p:ph sz="half" idx="1"/>
          </p:nvPr>
        </p:nvSpPr>
        <p:spPr>
          <a:xfrm>
            <a:off x="2195513" y="1628775"/>
            <a:ext cx="4824412" cy="4032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smtClean="0">
                <a:solidFill>
                  <a:srgbClr val="FF00FF"/>
                </a:solidFill>
              </a:rPr>
              <a:t>Здоровье</a:t>
            </a:r>
            <a:r>
              <a:rPr lang="ru-RU" sz="2400" smtClean="0"/>
              <a:t> – </a:t>
            </a:r>
            <a:r>
              <a:rPr lang="ru-RU" sz="2400" b="1" smtClean="0"/>
              <a:t>это важнейшая</a:t>
            </a:r>
            <a:r>
              <a:rPr lang="ru-RU" sz="2400" smtClean="0"/>
              <a:t>  </a:t>
            </a:r>
            <a:r>
              <a:rPr lang="ru-RU" sz="2400" b="1" smtClean="0"/>
              <a:t>потребность человека, определяющая способность его к труду и обеспечивающая гармоническое развитие личности.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Оно является важнейшей предпосылкой к счастью человека.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400" b="1" smtClean="0"/>
          </a:p>
        </p:txBody>
      </p:sp>
      <p:sp>
        <p:nvSpPr>
          <p:cNvPr id="7172" name="Прямоуг. 9"/>
          <p:cNvSpPr>
            <a:spLocks noChangeArrowheads="1"/>
          </p:cNvSpPr>
          <p:nvPr/>
        </p:nvSpPr>
        <p:spPr bwMode="auto">
          <a:xfrm>
            <a:off x="5148263" y="1628775"/>
            <a:ext cx="30241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/>
              <a:t> </a:t>
            </a:r>
          </a:p>
          <a:p>
            <a:pPr algn="just"/>
            <a:endParaRPr lang="ru-RU"/>
          </a:p>
          <a:p>
            <a:pPr algn="just"/>
            <a:endParaRPr lang="ru-RU"/>
          </a:p>
        </p:txBody>
      </p:sp>
      <p:pic>
        <p:nvPicPr>
          <p:cNvPr id="7173" name="Рисунок 14" descr="CAW5U34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916113"/>
            <a:ext cx="1519237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Рисунок 16" descr="m-zh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588" y="1916113"/>
            <a:ext cx="21431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Рисунок 19" descr="img-d8c3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4868863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7242048" cy="86409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Тест: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3375"/>
            <a:ext cx="7427913" cy="6191250"/>
          </a:xfrm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9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1200" b="1" dirty="0" smtClean="0">
                <a:solidFill>
                  <a:srgbClr val="002060"/>
                </a:solidFill>
              </a:rPr>
              <a:t>1. У меня часто плохой аппетит.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1200" b="1" dirty="0" smtClean="0">
                <a:solidFill>
                  <a:srgbClr val="002060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1200" b="1" dirty="0" smtClean="0">
                <a:solidFill>
                  <a:srgbClr val="002060"/>
                </a:solidFill>
              </a:rPr>
              <a:t>2. После нескольких часов работы у меня  начинает болеть голова.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1200" b="1" dirty="0" smtClean="0">
                <a:solidFill>
                  <a:srgbClr val="002060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1200" b="1" dirty="0" smtClean="0">
                <a:solidFill>
                  <a:srgbClr val="002060"/>
                </a:solidFill>
              </a:rPr>
              <a:t>3. Часто выгляжу усталым и подавленным, иногда раздраженным и угрюмым.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1200" b="1" dirty="0" smtClean="0">
                <a:solidFill>
                  <a:srgbClr val="002060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1200" b="1" dirty="0" smtClean="0">
                <a:solidFill>
                  <a:srgbClr val="002060"/>
                </a:solidFill>
              </a:rPr>
              <a:t>4. Периодически у меня бывают серьезные заболевания, когда я вынужден несколько дней оставаться в постели.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1200" b="1" dirty="0" smtClean="0">
                <a:solidFill>
                  <a:srgbClr val="002060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1200" b="1" dirty="0" smtClean="0">
                <a:solidFill>
                  <a:srgbClr val="002060"/>
                </a:solidFill>
              </a:rPr>
              <a:t>5. Я не занимаюсь спортом.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11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3375"/>
            <a:ext cx="7138988" cy="57927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6. В последнее время я несколько прибавил в весе.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7. У меня часто кружится голова.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8. В настоящее время я курю.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9. В детстве я перенес несколько серьезных заболеваний.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10. У меня плохой сон и неприятные ощущения утром после пробуждения.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8913"/>
            <a:ext cx="7210425" cy="5937250"/>
          </a:xfrm>
        </p:spPr>
        <p:txBody>
          <a:bodyPr>
            <a:normAutofit fontScale="92500"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За каждый ответ «да» поставьте себе по 1 баллу и подсчитайте сумму.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rgbClr val="002060"/>
                </a:solidFill>
              </a:rPr>
              <a:t>1-2 балла. Несмотря на некоторые признаки ухудшения здоровья, вы в хорошей форме. Ни в коем случае не оставляйте усилий по сохранению своего самочувствия.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rgbClr val="002060"/>
                </a:solidFill>
              </a:rPr>
              <a:t>3-6 баллов. Ваше отношение к своему здоровью трудно назвать нормальным, уже чувствуется, что вы его расстроили довольно основательно.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rgbClr val="002060"/>
                </a:solidFill>
              </a:rPr>
              <a:t>7-10 баллов. Как вы умудрились довести себя до такой степени? Удивительно, что вы еще в состоянии ходить и работать. Вам немедленно нужно менять свои привычки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600" dirty="0" smtClean="0">
                <a:solidFill>
                  <a:srgbClr val="0099FF"/>
                </a:solidFill>
              </a:rPr>
              <a:t>Составляющие ЗОЖ</a:t>
            </a:r>
          </a:p>
        </p:txBody>
      </p:sp>
      <p:sp>
        <p:nvSpPr>
          <p:cNvPr id="11267" name="Содержимое 3"/>
          <p:cNvSpPr>
            <a:spLocks noGrp="1"/>
          </p:cNvSpPr>
          <p:nvPr>
            <p:ph sz="half" idx="2"/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lvl="1" eaLnBrk="1" hangingPunct="1"/>
            <a:r>
              <a:rPr lang="ru-RU" sz="3600" smtClean="0">
                <a:solidFill>
                  <a:srgbClr val="002060"/>
                </a:solidFill>
              </a:rPr>
              <a:t>Отказ от курения. </a:t>
            </a:r>
          </a:p>
          <a:p>
            <a:pPr lvl="1" eaLnBrk="1" hangingPunct="1"/>
            <a:r>
              <a:rPr lang="ru-RU" sz="3600" smtClean="0">
                <a:solidFill>
                  <a:srgbClr val="002060"/>
                </a:solidFill>
              </a:rPr>
              <a:t>Отказ от алкогольных напитков. </a:t>
            </a:r>
          </a:p>
          <a:p>
            <a:pPr lvl="1" eaLnBrk="1" hangingPunct="1"/>
            <a:r>
              <a:rPr lang="ru-RU" sz="3600" smtClean="0">
                <a:solidFill>
                  <a:srgbClr val="002060"/>
                </a:solidFill>
              </a:rPr>
              <a:t>Отказ от наркотиков. </a:t>
            </a:r>
          </a:p>
          <a:p>
            <a:pPr lvl="1" eaLnBrk="1" hangingPunct="1"/>
            <a:r>
              <a:rPr lang="ru-RU" sz="3600" smtClean="0">
                <a:solidFill>
                  <a:srgbClr val="002060"/>
                </a:solidFill>
              </a:rPr>
              <a:t>Занятия физкультурой и спортом, двигательная активность. </a:t>
            </a:r>
          </a:p>
          <a:p>
            <a:pPr lvl="1" eaLnBrk="1" hangingPunct="1"/>
            <a:r>
              <a:rPr lang="ru-RU" sz="3600" smtClean="0">
                <a:solidFill>
                  <a:srgbClr val="002060"/>
                </a:solidFill>
              </a:rPr>
              <a:t>Рациональное питание.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Рациональное питание</a:t>
            </a:r>
            <a:endParaRPr lang="ru-RU" dirty="0"/>
          </a:p>
        </p:txBody>
      </p:sp>
      <p:sp>
        <p:nvSpPr>
          <p:cNvPr id="12291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6034088" cy="45307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2292" name="Рисунок 19" descr="img-d8c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2988" y="1700213"/>
            <a:ext cx="5400675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71102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chemeClr val="tx2"/>
                </a:solidFill>
              </a:rPr>
              <a:t>Занятия физкультурой и спортом, двигательная активность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315" name="Текст 2"/>
          <p:cNvSpPr>
            <a:spLocks noGrp="1"/>
          </p:cNvSpPr>
          <p:nvPr>
            <p:ph type="body" sz="half" idx="1"/>
          </p:nvPr>
        </p:nvSpPr>
        <p:spPr>
          <a:xfrm>
            <a:off x="1692275" y="2565400"/>
            <a:ext cx="4608513" cy="35655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3316" name="Рисунок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8175" y="2636838"/>
            <a:ext cx="42481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chemeClr val="accent2"/>
                </a:solidFill>
              </a:rPr>
              <a:t>Пагубные привычки вредящие нашему здоровью</a:t>
            </a:r>
          </a:p>
        </p:txBody>
      </p:sp>
      <p:pic>
        <p:nvPicPr>
          <p:cNvPr id="14339" name="Рисунок 6" descr="аленка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06700" y="2060575"/>
            <a:ext cx="3201988" cy="4032250"/>
          </a:xfr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5.8|0.6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376</TotalTime>
  <Words>433</Words>
  <Application>Microsoft Office PowerPoint</Application>
  <PresentationFormat>Экран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« Я выбираю здоровый образ жизни!» </vt:lpstr>
      <vt:lpstr>Понятие здоровья и ЗОЖ</vt:lpstr>
      <vt:lpstr>Тест:</vt:lpstr>
      <vt:lpstr>Презентация PowerPoint</vt:lpstr>
      <vt:lpstr>Презентация PowerPoint</vt:lpstr>
      <vt:lpstr>Составляющие ЗОЖ</vt:lpstr>
      <vt:lpstr>Рациональное питание</vt:lpstr>
      <vt:lpstr> Занятия физкультурой и спортом, двигательная активность</vt:lpstr>
      <vt:lpstr>Пагубные привычки вредящие нашему здоровью</vt:lpstr>
      <vt:lpstr> </vt:lpstr>
      <vt:lpstr>Презентация PowerPoint</vt:lpstr>
      <vt:lpstr>Презентация PowerPoint</vt:lpstr>
      <vt:lpstr>Презентация PowerPoint</vt:lpstr>
      <vt:lpstr>О вреде компьютера</vt:lpstr>
      <vt:lpstr>Презентация PowerPoint</vt:lpstr>
      <vt:lpstr>СПАСИБО ЗА ВНИМАНИЕ!!! БУДЬТЕ ЗДОРОВЫ!!!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 жизни</dc:title>
  <dc:creator>лёха</dc:creator>
  <cp:lastModifiedBy>User</cp:lastModifiedBy>
  <cp:revision>29</cp:revision>
  <dcterms:created xsi:type="dcterms:W3CDTF">2005-05-15T08:46:08Z</dcterms:created>
  <dcterms:modified xsi:type="dcterms:W3CDTF">2014-02-05T02:48:56Z</dcterms:modified>
</cp:coreProperties>
</file>