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emf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2" y="2708920"/>
            <a:ext cx="468000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6982544" cy="3123779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КВН по пожарной </a:t>
            </a:r>
            <a:br>
              <a:rPr lang="ru-RU" b="1" dirty="0" smtClean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</a:br>
            <a:r>
              <a:rPr lang="ru-RU" b="1" dirty="0" smtClean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безопасности</a:t>
            </a:r>
            <a:br>
              <a:rPr lang="ru-RU" b="1" dirty="0" smtClean="0">
                <a:ln w="19050">
                  <a:solidFill>
                    <a:srgbClr val="D60093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569325" cy="5126385"/>
        </p:xfrm>
        <a:graphic>
          <a:graphicData uri="http://schemas.openxmlformats.org/drawingml/2006/table">
            <a:tbl>
              <a:tblPr/>
              <a:tblGrid>
                <a:gridCol w="4537075"/>
                <a:gridCol w="4032250"/>
              </a:tblGrid>
              <a:tr h="901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и огонь – хорошие слуги…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…беду отводи до удара.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маслом заливать…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…большой пожар бывает.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Искру туши до пожара…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…охватит – не выплывешь.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огня не бережётся…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…но и страшные господа.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маленькой искры…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…тот скоро обожжётся.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Огонь – не вода…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…лишь огня добавлять.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Вода и огонь – хорошие слуги, но и страшные господа.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2) Огонь маслом заливать, лишь огня добавлять.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3) Искру туши до пожара, беду отводи до удара.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Кто огня не бережётся, тот скоро обожжётся.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5) От маленькой искры большой пожар бывает.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6) Огонь – не вода, охватит – не выплывешь.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ПРОТИВОПОЖАРНЫЕ </a:t>
            </a:r>
            <a:br>
              <a:rPr lang="ru-RU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ЧАСТУШКИ</a:t>
            </a:r>
            <a:br>
              <a:rPr lang="ru-RU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25658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КАПИТАНЫ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IMG_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24744"/>
            <a:ext cx="8136904" cy="54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Море пламенем горит,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Выбежал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моря кит.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Эй, пожарные, бегите!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Помогите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помогите!»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9083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вдруг заголосил: «Пожар! Горим! Горим!»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треском,  щёлканьем и громом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Встал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огонь над новым домом.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Озирается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кругом, машет красным рукавом.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40968"/>
            <a:ext cx="335280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за дым над головой?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гром над мостовой?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Дом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пылает за углом.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мрак стоит кругом?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Ставит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лестницы команда,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огня спасает дом.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53078"/>
            <a:ext cx="3347864" cy="440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дымом мешается облако пыли.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Мчатся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пожарные автомобили,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Щёлкают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звонко, тревожно свистят,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Медные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каски рядами блестят.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14625"/>
            <a:ext cx="32813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Мать на рынок уходила,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Дочке Лене говорила: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Печку, Леночка, не тронь.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Жжётся, Леночка, огонь.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Только мать сошла с крылечка,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Лена села перед печкой,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щёлку красную глядит,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в печи огонь гудит.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429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ОГНЕОПАСНЫЕ ПРЕДМЕТЫ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2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1352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тю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op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96752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63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80728"/>
            <a:ext cx="8572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80728"/>
            <a:ext cx="1639887" cy="1268412"/>
          </a:xfrm>
          <a:prstGeom prst="rect">
            <a:avLst/>
          </a:prstGeom>
          <a:noFill/>
        </p:spPr>
      </p:pic>
      <p:pic>
        <p:nvPicPr>
          <p:cNvPr id="9" name="Рисунок 8" descr="candle-animation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420888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Shovel_4926f3aabfec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2564904"/>
            <a:ext cx="8572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MCj023290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636912"/>
            <a:ext cx="1285875" cy="103028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3" name="Рисунок 12" descr="Чайник_эмалированный_на_газовой_плите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2708920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5096-51_298x248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2780928"/>
            <a:ext cx="107156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55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3861048"/>
            <a:ext cx="15001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Светлана\Documents\Мои результаты сканирования\сканирование004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4149080"/>
            <a:ext cx="13573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lita5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79912" y="407707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6248841_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2120" y="4437112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8-1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2320" y="4581128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Знают </a:t>
            </a: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все – человек без огня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 живёт ни единого дня.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 огне, как при солнце светло,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 огне и зимою тепло.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Посмотрите ребята вокруг: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Нам огонь – повседневный наш друг.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Но когда мы небрежны с огнём,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Он становится нашим врагом.</a:t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578" y="2967335"/>
            <a:ext cx="8606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УЧАСТИЕ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маленьком амбаре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Держат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пожаров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Шипит и злится,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Воды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боится.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языком, а не лает.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Без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зубов, а кусает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с огнём беспечны люди,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Обязательно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будет.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0478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464050"/>
            <a:ext cx="201622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446405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Нашумела, нагремела,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Всё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промыла и ушла.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сады, и огороды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Всей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округе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полила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назад, то вперёд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Ходит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бродит пароход.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Остановишь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горе,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Продырявит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море.  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.  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мохнатый, я кудлатый,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 пожаром, пароходом.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бываю без огня.  </a:t>
            </a:r>
          </a:p>
          <a:p>
            <a:pPr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0728"/>
            <a:ext cx="2306017" cy="18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24944"/>
            <a:ext cx="235222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21351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Таять может, да не лёд,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фонарь, а свет дает.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Заклубился дым угарный,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Гарью комната полна.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пожарный надевает?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чего никак нельзя?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мчусь с сиреной на пожар,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Везу я воду с пеной.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Потушим вмиг огонь и жар.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быстры, словно стрелы.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1944216" cy="125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184308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21088"/>
            <a:ext cx="20764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</a:t>
            </a:r>
            <a:endParaRPr lang="ru-RU" sz="10000" dirty="0" smtClean="0">
              <a:solidFill>
                <a:srgbClr val="FF0000"/>
              </a:solidFill>
              <a:latin typeface="Gabriola"/>
            </a:endParaRPr>
          </a:p>
          <a:p>
            <a:pPr>
              <a:buNone/>
            </a:pPr>
            <a:endParaRPr lang="ru-RU" sz="100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0" descr="jiv23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498240">
            <a:off x="1248166" y="1005955"/>
            <a:ext cx="16525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374005">
            <a:off x="2928889" y="402506"/>
            <a:ext cx="45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Gabriola"/>
              </a:rPr>
              <a:t>,</a:t>
            </a:r>
            <a:endParaRPr lang="ru-RU" sz="9600" dirty="0">
              <a:solidFill>
                <a:srgbClr val="FF0000"/>
              </a:solidFill>
              <a:latin typeface="Gabriol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196752"/>
            <a:ext cx="1471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Т</a:t>
            </a:r>
            <a:endParaRPr lang="ru-RU" sz="9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2711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7596336" y="-603448"/>
            <a:ext cx="606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0" dirty="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17032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         </a:t>
            </a:r>
            <a:r>
              <a:rPr lang="ru-RU" sz="11000" b="1" dirty="0" smtClean="0">
                <a:solidFill>
                  <a:srgbClr val="3333FF"/>
                </a:solidFill>
                <a:latin typeface="Calibri" pitchFamily="34" charset="0"/>
              </a:rPr>
              <a:t>К=Г</a:t>
            </a:r>
            <a:endParaRPr lang="ru-RU" sz="11000" b="1" dirty="0" smtClean="0">
              <a:solidFill>
                <a:srgbClr val="3333FF"/>
              </a:solidFill>
              <a:latin typeface="Calibri" pitchFamily="34" charset="0"/>
            </a:endParaRPr>
          </a:p>
          <a:p>
            <a:pPr>
              <a:buNone/>
            </a:pPr>
            <a:endParaRPr lang="ru-RU" sz="110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  <a:p>
            <a:pPr>
              <a:buNone/>
            </a:pPr>
            <a:endParaRPr lang="ru-RU" sz="9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27400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2636912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96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17032"/>
            <a:ext cx="46805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3"/>
          </a:xfrm>
        </p:spPr>
        <p:txBody>
          <a:bodyPr/>
          <a:lstStyle/>
          <a:p>
            <a:pPr>
              <a:buNone/>
            </a:pPr>
            <a:r>
              <a:rPr lang="ru-RU" sz="8000" b="1" dirty="0" smtClean="0">
                <a:solidFill>
                  <a:srgbClr val="3333FF"/>
                </a:solidFill>
                <a:latin typeface="Calibri" pitchFamily="34" charset="0"/>
              </a:rPr>
              <a:t>ОМ=ВЕ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88433" cy="224313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2871788" cy="287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64288" y="-1251520"/>
            <a:ext cx="6064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0" dirty="0">
                <a:solidFill>
                  <a:srgbClr val="FF0000"/>
                </a:solidFill>
                <a:latin typeface="Gabriola"/>
              </a:rPr>
              <a:t>,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7929563" y="-1251520"/>
            <a:ext cx="6064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Gabriola"/>
              </a:rPr>
              <a:t>,</a:t>
            </a:r>
            <a:endParaRPr lang="ru-RU" sz="20000" dirty="0">
              <a:solidFill>
                <a:srgbClr val="FF0000"/>
              </a:solidFill>
              <a:latin typeface="Gabriola"/>
            </a:endParaRPr>
          </a:p>
        </p:txBody>
      </p:sp>
      <p:pic>
        <p:nvPicPr>
          <p:cNvPr id="8" name="Picture 10" descr="newy6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1571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161905" cy="2504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-243408"/>
            <a:ext cx="1057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smtClean="0">
                <a:solidFill>
                  <a:srgbClr val="FF0000"/>
                </a:solidFill>
                <a:latin typeface="Gabriola"/>
              </a:rPr>
              <a:t>,</a:t>
            </a:r>
            <a:endParaRPr lang="ru-RU" sz="9600" dirty="0">
              <a:solidFill>
                <a:srgbClr val="FF0000"/>
              </a:solidFill>
              <a:latin typeface="Gabriol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-243408"/>
            <a:ext cx="576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Gabriola"/>
              </a:rPr>
              <a:t>,</a:t>
            </a:r>
            <a:endParaRPr lang="ru-RU" sz="9600" dirty="0">
              <a:solidFill>
                <a:srgbClr val="FF0000"/>
              </a:solidFill>
              <a:latin typeface="Gabriol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4632" y="980728"/>
            <a:ext cx="15855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Ж</a:t>
            </a:r>
            <a:endParaRPr lang="ru-RU" sz="9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1785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588224" y="0"/>
            <a:ext cx="819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3333FF"/>
                </a:solidFill>
                <a:latin typeface="Calibri" pitchFamily="34" charset="0"/>
              </a:rPr>
              <a:t>2 1</a:t>
            </a:r>
            <a:endParaRPr lang="ru-RU" sz="4000" b="1" dirty="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6376" y="0"/>
            <a:ext cx="3866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Gabriola"/>
              </a:rPr>
              <a:t>,</a:t>
            </a:r>
            <a:endParaRPr lang="ru-RU" sz="9600" dirty="0">
              <a:solidFill>
                <a:srgbClr val="FF0000"/>
              </a:solidFill>
              <a:latin typeface="Gabriola"/>
            </a:endParaRPr>
          </a:p>
        </p:txBody>
      </p:sp>
      <p:pic>
        <p:nvPicPr>
          <p:cNvPr id="16" name="Рисунок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429000"/>
            <a:ext cx="39290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432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КВН по пожарной  безопасности </vt:lpstr>
      <vt:lpstr>Слайд 2</vt:lpstr>
      <vt:lpstr>Слайд 3</vt:lpstr>
      <vt:lpstr>ЗАГАДКИ </vt:lpstr>
      <vt:lpstr>ЗАГАДКИ </vt:lpstr>
      <vt:lpstr>РЕБУСЫ </vt:lpstr>
      <vt:lpstr>Слайд 7</vt:lpstr>
      <vt:lpstr>Слайд 8</vt:lpstr>
      <vt:lpstr>Слайд 9</vt:lpstr>
      <vt:lpstr>ПОСЛОВИЦЫ </vt:lpstr>
      <vt:lpstr>ПОСЛОВИЦЫ </vt:lpstr>
      <vt:lpstr>ПРОТИВОПОЖАРНЫЕ  ЧАСТУШКИ </vt:lpstr>
      <vt:lpstr>КАПИТАНЫ </vt:lpstr>
      <vt:lpstr>ЗНАТОКИ</vt:lpstr>
      <vt:lpstr>Слайд 15</vt:lpstr>
      <vt:lpstr>Слайд 16</vt:lpstr>
      <vt:lpstr>Слайд 17</vt:lpstr>
      <vt:lpstr>Слайд 18</vt:lpstr>
      <vt:lpstr>ОГНЕОПАСНЫЕ ПРЕДМЕТЫ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по пожарной  безопасности </dc:title>
  <dc:creator>1</dc:creator>
  <cp:lastModifiedBy>1</cp:lastModifiedBy>
  <cp:revision>8</cp:revision>
  <dcterms:created xsi:type="dcterms:W3CDTF">2014-01-28T03:27:11Z</dcterms:created>
  <dcterms:modified xsi:type="dcterms:W3CDTF">2014-01-28T04:40:55Z</dcterms:modified>
</cp:coreProperties>
</file>