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7" r:id="rId2"/>
    <p:sldId id="274" r:id="rId3"/>
    <p:sldId id="275" r:id="rId4"/>
    <p:sldId id="262" r:id="rId5"/>
    <p:sldId id="259" r:id="rId6"/>
    <p:sldId id="268" r:id="rId7"/>
    <p:sldId id="270" r:id="rId8"/>
    <p:sldId id="266" r:id="rId9"/>
    <p:sldId id="279" r:id="rId10"/>
    <p:sldId id="280" r:id="rId11"/>
    <p:sldId id="264" r:id="rId12"/>
    <p:sldId id="265" r:id="rId13"/>
    <p:sldId id="271" r:id="rId14"/>
    <p:sldId id="277" r:id="rId15"/>
    <p:sldId id="27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78" d="100"/>
          <a:sy n="78" d="100"/>
        </p:scale>
        <p:origin x="-684" y="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8;&#1072;&#1073;&#1086;&#1090;&#1072;\&#1089;&#1077;&#1084;&#1080;&#1085;&#1072;&#1088;%20&#1076;&#1083;&#1103;%20&#1086;&#1073;&#1078;\&#1052;&#1086;&#1081;%20&#1092;&#1080;&#1083;&#1100;&#1084;%203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8;&#1072;&#1073;&#1086;&#1090;&#1072;\&#1089;&#1077;&#1084;&#1080;&#1085;&#1072;&#1088;%20&#1076;&#1083;&#1103;%20&#1086;&#1073;&#1078;\&#1095;&#1077;&#1088;&#1077;&#1087;&#1072;&#1093;&#1072;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229600" cy="1371599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Десмургия – наука о повязках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КМ\Desktop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1"/>
            <a:ext cx="59436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8200" y="57912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ОбЖ</a:t>
            </a:r>
            <a:r>
              <a:rPr lang="ru-RU" dirty="0" smtClean="0"/>
              <a:t> МБОУ «СОШ №11» г. </a:t>
            </a:r>
            <a:r>
              <a:rPr lang="ru-RU" smtClean="0"/>
              <a:t>Северодвинска Шубина Е.В.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528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Ползучая повязка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6675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1426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Пращевидная повязка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М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4864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М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88" y="3810000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Повязка  на голову (чепец)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М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657600" cy="4628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М\Desktop\image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282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Окклюзионная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повязка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5048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 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черепах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SC_1000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243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05400" y="381000"/>
          <a:ext cx="3048000" cy="4343398"/>
        </p:xfrm>
        <a:graphic>
          <a:graphicData uri="http://schemas.openxmlformats.org/drawingml/2006/table">
            <a:tbl>
              <a:tblPr/>
              <a:tblGrid>
                <a:gridCol w="393129"/>
                <a:gridCol w="2654871"/>
              </a:tblGrid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ahoma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чепчик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ahoma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ahoma"/>
                          <a:ea typeface="Times New Roman"/>
                          <a:cs typeface="Times New Roman"/>
                        </a:rPr>
                        <a:t>крестообразная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пращевидная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пращевидная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ahoma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спиральная повязка на грудную клетку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спиральная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колосовидная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Т - образная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восьмиобразная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черепашья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ahoma"/>
                          <a:ea typeface="Times New Roman"/>
                          <a:cs typeface="Times New Roman"/>
                        </a:rPr>
                        <a:t>крестообразная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ahoma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ahoma"/>
                          <a:ea typeface="Times New Roman"/>
                          <a:cs typeface="Times New Roman"/>
                        </a:rPr>
                        <a:t>черепашья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702" marR="58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001000" cy="6324600"/>
          </a:xfrm>
        </p:spPr>
        <p:txBody>
          <a:bodyPr>
            <a:normAutofit fontScale="85000" lnSpcReduction="10000"/>
          </a:bodyPr>
          <a:lstStyle/>
          <a:p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Повязка – комплекс средств для защиты раны от воздействия различных факторов внешней среды.</a:t>
            </a:r>
          </a:p>
          <a:p>
            <a:pPr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Перевязка – замена повязки.</a:t>
            </a:r>
          </a:p>
          <a:p>
            <a:pPr algn="ctr">
              <a:buNone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Виды повязок</a:t>
            </a:r>
            <a:endParaRPr lang="ru-RU" sz="2800" b="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0" u="sng" dirty="0" smtClean="0">
                <a:latin typeface="Times New Roman" pitchFamily="18" charset="0"/>
                <a:cs typeface="Times New Roman" pitchFamily="18" charset="0"/>
              </a:rPr>
              <a:t>Функции повязок: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Защищает рану от внешних воздействий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Удерживает перевязочный материал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Создает постоянное давление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Обеспечивает неподвижность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3505200"/>
            <a:ext cx="1981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твёрдые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3505200"/>
            <a:ext cx="1981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62200" y="2590800"/>
            <a:ext cx="1371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24400" y="2590800"/>
            <a:ext cx="1295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91408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бинтования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75456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удобное положение.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Наложить повязку в положение, в котором она будет находиться в процессе лечения.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Бинтовать слева направо по отношению к пострадавшему.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Осуществить закрепляющий тур.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Накладывать каждый следующий тур, перекрывая предыдущий.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Закрепить повязку.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Циркулярная или круговая повязка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41375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419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Спиральная повязка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11" descr="спиральная повязка пальца.png"/>
          <p:cNvPicPr>
            <a:picLocks noChangeAspect="1"/>
          </p:cNvPicPr>
          <p:nvPr/>
        </p:nvPicPr>
        <p:blipFill>
          <a:blip r:embed="rId2" cstate="print"/>
          <a:srcRect b="5161"/>
          <a:stretch>
            <a:fillRect/>
          </a:stretch>
        </p:blipFill>
        <p:spPr>
          <a:xfrm>
            <a:off x="5334000" y="2057400"/>
            <a:ext cx="3429000" cy="45540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3733800" cy="478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9144000" cy="15236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Восьмиобразная или крестообразная повязка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133600"/>
            <a:ext cx="2185906" cy="37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2720912" cy="378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09800"/>
            <a:ext cx="2057400" cy="344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Колосовидная повязка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лосовиднвя повязка на плечевой суст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4245428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0664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Черепашья повязка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32114"/>
            <a:ext cx="3276599" cy="441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56664"/>
            <a:ext cx="3886200" cy="478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76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 - образная повязка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Воронцов\_025505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762500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162</Words>
  <Application>Microsoft Office PowerPoint</Application>
  <PresentationFormat>Экран (4:3)</PresentationFormat>
  <Paragraphs>58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Десмургия – наука о повязках</vt:lpstr>
      <vt:lpstr>Слайд 2</vt:lpstr>
      <vt:lpstr>Правила бинтования</vt:lpstr>
      <vt:lpstr>Циркулярная или круговая повязка </vt:lpstr>
      <vt:lpstr>Спиральная повязка</vt:lpstr>
      <vt:lpstr>Восьмиобразная или крестообразная повязка</vt:lpstr>
      <vt:lpstr>Колосовидная повязка</vt:lpstr>
      <vt:lpstr>Черепашья повязка</vt:lpstr>
      <vt:lpstr>Т - образная повязка</vt:lpstr>
      <vt:lpstr>Ползучая повязка</vt:lpstr>
      <vt:lpstr>Пращевидная повязка</vt:lpstr>
      <vt:lpstr>Повязка  на голову (чепец)</vt:lpstr>
      <vt:lpstr>Окклюзионная повязка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Черепашья повязка  </dc:title>
  <dc:creator>1</dc:creator>
  <cp:lastModifiedBy>Ocean</cp:lastModifiedBy>
  <cp:revision>64</cp:revision>
  <dcterms:created xsi:type="dcterms:W3CDTF">2013-03-10T08:17:29Z</dcterms:created>
  <dcterms:modified xsi:type="dcterms:W3CDTF">2014-02-09T15:54:43Z</dcterms:modified>
</cp:coreProperties>
</file>