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2" r:id="rId4"/>
    <p:sldId id="258" r:id="rId5"/>
    <p:sldId id="265" r:id="rId6"/>
    <p:sldId id="266" r:id="rId7"/>
    <p:sldId id="268" r:id="rId8"/>
    <p:sldId id="271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BA0C8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18F1-807A-42F0-8E93-88D8E13DCE2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0545-6CB8-4014-9385-210AA2BF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0545-6CB8-4014-9385-210AA2BF909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vimka.ru/irisy-iz-gofrirovannoj-bumagi-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hyperlink" Target="http://www.liveinternet.ru/journalshowcomments.php?jpostid=196588209&amp;journalid=4274846&amp;go=prev&amp;categ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9086875_g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6000"/>
          </a:blip>
          <a:stretch>
            <a:fillRect/>
          </a:stretch>
        </p:blipFill>
        <p:spPr>
          <a:xfrm>
            <a:off x="0" y="0"/>
            <a:ext cx="9170611" cy="6858000"/>
          </a:xfrm>
          <a:prstGeom prst="rect">
            <a:avLst/>
          </a:prstGeom>
          <a:ln>
            <a:solidFill>
              <a:srgbClr val="BA0C80"/>
            </a:solidFill>
          </a:ln>
          <a:effectLst>
            <a:softEdge rad="635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C:\Documents and Settings\admin\Рабочий стол\гофрированные цветы\il_570xN.2579958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77716"/>
            <a:ext cx="1944216" cy="1947627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pic>
        <p:nvPicPr>
          <p:cNvPr id="1027" name="Picture 3" descr="C:\Documents and Settings\admin\Рабочий стол\гофрированные цветы\il_570xN.245230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947633" cy="1944216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pic>
        <p:nvPicPr>
          <p:cNvPr id="1028" name="Picture 4" descr="C:\Documents and Settings\admin\Рабочий стол\гофрированные цветы\crocus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977008" cy="1977008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75856" y="2348880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Bickham Script Three" pitchFamily="66" charset="0"/>
              </a:rPr>
              <a:t>Бумажный </a:t>
            </a:r>
            <a:r>
              <a:rPr lang="ru-RU" sz="8800" b="1" dirty="0" err="1" smtClean="0">
                <a:solidFill>
                  <a:schemeClr val="bg1"/>
                </a:solidFill>
                <a:latin typeface="Bickham Script Three" pitchFamily="66" charset="0"/>
              </a:rPr>
              <a:t>креатив</a:t>
            </a:r>
            <a:endParaRPr lang="ru-RU" sz="8800" b="1" dirty="0">
              <a:solidFill>
                <a:schemeClr val="bg1"/>
              </a:solidFill>
              <a:latin typeface="Bickham Script Three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vavan\Desktop\girlyanda-iz-gofrirovannoi-bumagig-step1.jpg"/>
          <p:cNvPicPr>
            <a:picLocks noChangeAspect="1" noChangeArrowheads="1"/>
          </p:cNvPicPr>
          <p:nvPr/>
        </p:nvPicPr>
        <p:blipFill>
          <a:blip r:embed="rId2" cstate="print">
            <a:lum bright="52000" contrast="-58000"/>
          </a:blip>
          <a:srcRect/>
          <a:stretch>
            <a:fillRect/>
          </a:stretch>
        </p:blipFill>
        <p:spPr bwMode="auto">
          <a:xfrm>
            <a:off x="0" y="-887482"/>
            <a:ext cx="9144000" cy="77454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2996952"/>
            <a:ext cx="3168352" cy="2376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6" name="Picture 4" descr="H:\мастер класс розы сладкие\мастер класс\DSC015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2592288" cy="145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3168352" cy="23488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:\мастер класс розы сладкие\мастер класс\DSC015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819568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844824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конфеты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0"/>
            <a:ext cx="3240360" cy="23488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5" name="Picture 3" descr="H:\мастер класс розы сладкие\мастер класс\DSC01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448272" cy="1375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80112" y="1772816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Декоративная лента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869160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Приклеиваем скотч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996952"/>
            <a:ext cx="3312368" cy="2304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7" name="Picture 5" descr="H:\мастер класс розы сладкие\мастер класс\DSC015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435082" cy="13681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24128" y="4725144"/>
            <a:ext cx="24482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Закрепляем палочку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5733256"/>
            <a:ext cx="6192688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Закрепляем конфету к бамбуковой палочке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мастер класс розы сладкие\мастер класс\DSC015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460379" cy="1944216"/>
          </a:xfrm>
          <a:prstGeom prst="rect">
            <a:avLst/>
          </a:prstGeom>
          <a:noFill/>
        </p:spPr>
      </p:pic>
      <p:pic>
        <p:nvPicPr>
          <p:cNvPr id="24579" name="Picture 3" descr="H:\мастер класс розы сладкие\мастер класс\DSC01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16237"/>
            <a:ext cx="3456384" cy="1941971"/>
          </a:xfrm>
          <a:prstGeom prst="rect">
            <a:avLst/>
          </a:prstGeom>
          <a:noFill/>
        </p:spPr>
      </p:pic>
      <p:pic>
        <p:nvPicPr>
          <p:cNvPr id="24580" name="Picture 4" descr="H:\мастер класс розы сладкие\мастер класс\DSC015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460378" cy="1944216"/>
          </a:xfrm>
          <a:prstGeom prst="rect">
            <a:avLst/>
          </a:prstGeom>
          <a:noFill/>
        </p:spPr>
      </p:pic>
      <p:pic>
        <p:nvPicPr>
          <p:cNvPr id="24581" name="Picture 5" descr="H:\мастер класс розы сладкие\мастер класс\DSC01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011909" y="1553492"/>
            <a:ext cx="6792592" cy="3816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332656"/>
            <a:ext cx="3744416" cy="7647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Оформляем цветок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797152"/>
            <a:ext cx="5915000" cy="165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цветок</a:t>
            </a:r>
            <a:endParaRPr lang="ru-RU" sz="7200" dirty="0"/>
          </a:p>
        </p:txBody>
      </p:sp>
      <p:pic>
        <p:nvPicPr>
          <p:cNvPr id="4" name="Picture 6" descr="H:\мастер класс розы сладкие\мастер класс\DSC01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46055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мастер класс розы сладкие\мастер класс\DSC015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077748" cy="2852936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404664"/>
            <a:ext cx="2808312" cy="2376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Оформляем стебель </a:t>
            </a:r>
            <a:r>
              <a:rPr lang="ru-RU" sz="2800" dirty="0" err="1" smtClean="0"/>
              <a:t>тейп-лентой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3384376" cy="29523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Закручиваем  ленту по спирали </a:t>
            </a:r>
            <a:endParaRPr lang="ru-RU" sz="4000" dirty="0"/>
          </a:p>
        </p:txBody>
      </p:sp>
      <p:pic>
        <p:nvPicPr>
          <p:cNvPr id="25603" name="Picture 3" descr="H:\мастер класс розы сладкие\мастер класс\DSC01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268" y="3717032"/>
            <a:ext cx="4551098" cy="2557038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17032"/>
            <a:ext cx="4392488" cy="2592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Делаем из бумаги листья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закрепляем на листке проволоку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объединяем три листика вместе</a:t>
            </a:r>
            <a:endParaRPr lang="ru-RU" sz="2400" dirty="0"/>
          </a:p>
        </p:txBody>
      </p:sp>
      <p:pic>
        <p:nvPicPr>
          <p:cNvPr id="26626" name="Picture 2" descr="H:\мастер класс розы сладкие\мастер класс\DSC01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47730" cy="1656184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pic>
        <p:nvPicPr>
          <p:cNvPr id="26627" name="Picture 3" descr="H:\мастер класс розы сладкие\мастер класс\DSC01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915816" cy="1638253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pic>
        <p:nvPicPr>
          <p:cNvPr id="26628" name="Picture 4" descr="H:\мастер класс розы сладкие\мастер класс\DSC01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952328" cy="1658768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pic>
        <p:nvPicPr>
          <p:cNvPr id="26630" name="Picture 6" descr="H:\мастер класс розы сладкие\мастер класс\DSC015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254649" cy="2952328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мастер класс розы сладкие\мастер класс\DSC01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5254288" cy="2952328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pic>
        <p:nvPicPr>
          <p:cNvPr id="27651" name="Picture 3" descr="H:\мастер класс розы сладкие\мастер класс\DSC015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68188"/>
            <a:ext cx="5263242" cy="2957156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4355976" cy="2520280"/>
          </a:xfrm>
        </p:spPr>
        <p:txBody>
          <a:bodyPr/>
          <a:lstStyle/>
          <a:p>
            <a:r>
              <a:rPr lang="ru-RU" dirty="0" smtClean="0"/>
              <a:t>Вот, что у вас получится!!!</a:t>
            </a:r>
            <a:endParaRPr lang="ru-RU" dirty="0"/>
          </a:p>
        </p:txBody>
      </p:sp>
      <p:pic>
        <p:nvPicPr>
          <p:cNvPr id="28674" name="Picture 2" descr="H:\мастер класс розы сладкие\мастер класс\DSC01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84874" y="2071910"/>
            <a:ext cx="5638748" cy="3168352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pic>
        <p:nvPicPr>
          <p:cNvPr id="28675" name="Picture 3" descr="H:\мастер класс розы сладкие\мастер класс\DSC01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13836" cy="2592287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офрированные цветы\0021-021-Informatsionnye-resur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9086875_g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6000"/>
          </a:blip>
          <a:stretch>
            <a:fillRect/>
          </a:stretch>
        </p:blipFill>
        <p:spPr>
          <a:xfrm>
            <a:off x="-26611" y="0"/>
            <a:ext cx="9170611" cy="6858000"/>
          </a:xfrm>
          <a:prstGeom prst="rect">
            <a:avLst/>
          </a:prstGeom>
          <a:ln>
            <a:solidFill>
              <a:srgbClr val="FFCCFF"/>
            </a:solidFill>
          </a:ln>
          <a:effectLst>
            <a:softEdge rad="635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5760640" cy="100811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интернетресурсы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6400800" cy="194421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Авторские </a:t>
            </a:r>
            <a:r>
              <a:rPr lang="ru-RU" sz="2400" dirty="0" err="1" smtClean="0">
                <a:solidFill>
                  <a:schemeClr val="bg1"/>
                </a:solidFill>
              </a:rPr>
              <a:t>фотогравии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hlinkClick r:id="rId3"/>
              </a:rPr>
              <a:t>http://www.udivimka.ru/irisy-iz-gofrirovannoj-bumagi-92</a:t>
            </a:r>
            <a:endParaRPr lang="ru-RU" sz="2400" dirty="0" smtClean="0"/>
          </a:p>
          <a:p>
            <a:pPr marL="457200" indent="-457200" algn="l">
              <a:buAutoNum type="arabicPeriod"/>
            </a:pPr>
            <a:r>
              <a:rPr lang="en-US" sz="2400" dirty="0" smtClean="0">
                <a:hlinkClick r:id="rId4"/>
              </a:rPr>
              <a:t>http://www.liveinternet.ru/journalshowcomments.php?jpostid=196588209&amp;journalid=4274846&amp;go=prev&amp;categ=0</a:t>
            </a:r>
            <a:endParaRPr lang="ru-RU" sz="2400" dirty="0" smtClean="0"/>
          </a:p>
          <a:p>
            <a:pPr marL="457200" indent="-457200" algn="l"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цветок из гофрированной бумаг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731393" cy="2731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0"/>
            <a:ext cx="7020272" cy="6858000"/>
          </a:xfrm>
          <a:prstGeom prst="rect">
            <a:avLst/>
          </a:prstGeom>
          <a:solidFill>
            <a:srgbClr val="FF99FF"/>
          </a:solidFill>
          <a:ln>
            <a:solidFill>
              <a:srgbClr val="BA0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\Рабочий стол\гофрированные цветы\PICT34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22178" cy="3528392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07904" y="1916832"/>
            <a:ext cx="5040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Бумага – удивительный материал.  По природе – натуральный, по происхождению – благородный, в процессе работы – пластичный, доступный и волшебный.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342584" cy="31237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868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rgbClr val="BA0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6192688" cy="374441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Из бумаги можно сделать много удивительных вещей, начиная от простой аппликации и заканчивая  сложнейшими бумажными моделями, цветочными композициями</a:t>
            </a:r>
            <a:endParaRPr lang="ru-RU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nachalka.com/sites/default/userpic/55/IMG_13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2114550" cy="2438400"/>
          </a:xfrm>
          <a:prstGeom prst="rect">
            <a:avLst/>
          </a:prstGeom>
          <a:noFill/>
          <a:ln w="76200">
            <a:solidFill>
              <a:srgbClr val="BA0C80"/>
            </a:solidFill>
            <a:miter lim="800000"/>
            <a:headEnd/>
            <a:tailEnd/>
          </a:ln>
        </p:spPr>
      </p:pic>
      <p:pic>
        <p:nvPicPr>
          <p:cNvPr id="8" name="Рисунок 7" descr="http://www.nachalka.com/sites/default/userpic/kornakowa/_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105721" cy="2257425"/>
          </a:xfrm>
          <a:prstGeom prst="rect">
            <a:avLst/>
          </a:prstGeom>
          <a:noFill/>
          <a:ln w="76200">
            <a:solidFill>
              <a:srgbClr val="BA0C80"/>
            </a:solidFill>
            <a:miter lim="800000"/>
            <a:headEnd/>
            <a:tailEnd/>
          </a:ln>
        </p:spPr>
      </p:pic>
      <p:pic>
        <p:nvPicPr>
          <p:cNvPr id="9" name="Рисунок 8" descr="http://www.nachalka.com/sites/default/userpic/s0001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6672"/>
            <a:ext cx="2286000" cy="3048000"/>
          </a:xfrm>
          <a:prstGeom prst="rect">
            <a:avLst/>
          </a:prstGeom>
          <a:noFill/>
          <a:ln w="76200">
            <a:solidFill>
              <a:srgbClr val="BA0C80"/>
            </a:solidFill>
            <a:miter lim="800000"/>
            <a:headEnd/>
            <a:tailEnd/>
          </a:ln>
        </p:spPr>
      </p:pic>
      <p:pic>
        <p:nvPicPr>
          <p:cNvPr id="3073" name="Picture 1" descr="C:\Documents and Settings\admin\Рабочий стол\гофрированные цветы\crocus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376264" cy="2376264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620688"/>
            <a:ext cx="1584176" cy="432048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vavan\Desktop\girlyanda-iz-gofrirovannoi-bumagig-step1.jpg"/>
          <p:cNvPicPr>
            <a:picLocks noChangeAspect="1" noChangeArrowheads="1"/>
          </p:cNvPicPr>
          <p:nvPr/>
        </p:nvPicPr>
        <p:blipFill>
          <a:blip r:embed="rId2" cstate="print">
            <a:lum bright="52000" contrast="-58000"/>
          </a:blip>
          <a:srcRect/>
          <a:stretch>
            <a:fillRect/>
          </a:stretch>
        </p:blipFill>
        <p:spPr bwMode="auto">
          <a:xfrm>
            <a:off x="1883322" y="0"/>
            <a:ext cx="726067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548680"/>
            <a:ext cx="4608512" cy="2088232"/>
          </a:xfrm>
          <a:prstGeom prst="rect">
            <a:avLst/>
          </a:prstGeom>
          <a:solidFill>
            <a:srgbClr val="FFCCFF"/>
          </a:solidFill>
          <a:ln w="76200">
            <a:solidFill>
              <a:srgbClr val="BA0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Гофрированная бумага – это одна из самых интересных разновидностей бумаг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6145" name="Picture 1" descr="H:\мастер класс розы сладкие\мастер класс\DSC01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0582" y="1190823"/>
            <a:ext cx="3588541" cy="2016224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pic>
        <p:nvPicPr>
          <p:cNvPr id="6147" name="Picture 3" descr="4274846_1 (285x380, 17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96952"/>
            <a:ext cx="2714625" cy="3619500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4437112"/>
            <a:ext cx="4536504" cy="1872208"/>
          </a:xfrm>
          <a:prstGeom prst="rect">
            <a:avLst/>
          </a:prstGeom>
          <a:solidFill>
            <a:srgbClr val="FFCCFF"/>
          </a:solidFill>
          <a:ln w="76200">
            <a:solidFill>
              <a:srgbClr val="BA0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  <a:latin typeface="Arial Black" pitchFamily="34" charset="0"/>
              </a:rPr>
              <a:t>Нежные цветы из гофрированной бумаги станут замечательным дополнением к домашнему интерьеру. В данном мастер-классе мы подробно рассмотрим как их сделать.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вввмсмсвыжддллоо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7164288" cy="5157192"/>
          </a:xfrm>
          <a:prstGeom prst="rect">
            <a:avLst/>
          </a:prstGeom>
          <a:solidFill>
            <a:srgbClr val="FF99FF"/>
          </a:solidFill>
          <a:ln>
            <a:solidFill>
              <a:srgbClr val="BA0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D:\РИСОВАННЫЕ КАРТИНКИ РАСКРАШКИ\ФОН ДЛЯ ПРЕЗЕНТАЦИЙ\c4c1579e10a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404664"/>
            <a:ext cx="8784976" cy="61802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2204864"/>
            <a:ext cx="59766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Bickham Script Three" pitchFamily="66" charset="0"/>
              </a:rPr>
              <a:t>Мастер-класс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212976"/>
            <a:ext cx="59202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Bickham Script Three" pitchFamily="66" charset="0"/>
              </a:rPr>
              <a:t>«Корзинка с сюрпризом»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6016" y="4149080"/>
            <a:ext cx="3816424" cy="237626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vavan\Desktop\girlyanda-iz-gofrirovannoi-bumagig-step1.jpg"/>
          <p:cNvPicPr>
            <a:picLocks noChangeAspect="1" noChangeArrowheads="1"/>
          </p:cNvPicPr>
          <p:nvPr/>
        </p:nvPicPr>
        <p:blipFill>
          <a:blip r:embed="rId3" cstate="print">
            <a:lum bright="52000" contrast="-58000"/>
          </a:blip>
          <a:srcRect/>
          <a:stretch>
            <a:fillRect/>
          </a:stretch>
        </p:blipFill>
        <p:spPr bwMode="auto">
          <a:xfrm>
            <a:off x="1047725" y="0"/>
            <a:ext cx="80962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Материалы и инструменты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Гофрированная бумага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Ножницы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Двусторонняя клейкая лента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Палочки для шашлыка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Конфеты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Скотч узкий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Documents and Settings\admin\Рабочий стол\гофрированные цветы\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982959" cy="2232248"/>
          </a:xfrm>
          <a:prstGeom prst="rect">
            <a:avLst/>
          </a:prstGeom>
          <a:noFill/>
          <a:ln w="57150">
            <a:solidFill>
              <a:srgbClr val="BA0C80"/>
            </a:solidFill>
          </a:ln>
        </p:spPr>
      </p:pic>
      <p:pic>
        <p:nvPicPr>
          <p:cNvPr id="22531" name="Picture 3" descr="H:\мастер класс розы сладкие\мастер класс\DSC014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358647" y="1858379"/>
            <a:ext cx="2691405" cy="1512168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pic>
        <p:nvPicPr>
          <p:cNvPr id="22532" name="Picture 4" descr="H:\мастер класс розы сладкие\мастер класс\DSC014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085184"/>
            <a:ext cx="2520280" cy="1416022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vavan\Desktop\46284759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8143900" cy="5572140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Изготовление   цветка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887968" y="62483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61197" y="6334780"/>
            <a:ext cx="447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Делаем выкройку деталей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964488" cy="6858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vavan\Desktop\46285076_1247489339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704" y="476672"/>
            <a:ext cx="5084068" cy="4281308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87824" y="6021288"/>
            <a:ext cx="580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Придаём форму лепесткам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van\Desktop\46285078_1247489377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292080" cy="4456474"/>
          </a:xfrm>
          <a:prstGeom prst="rect">
            <a:avLst/>
          </a:prstGeom>
          <a:noFill/>
          <a:ln w="76200">
            <a:solidFill>
              <a:srgbClr val="BA0C8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59632" y="6165304"/>
            <a:ext cx="566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Подкручиваем верхние края лепестков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142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Материалы и инструменты</vt:lpstr>
      <vt:lpstr>Изготовление   цветка</vt:lpstr>
      <vt:lpstr>Презентация PowerPoint</vt:lpstr>
      <vt:lpstr>Презентация PowerPoint</vt:lpstr>
      <vt:lpstr>Презентация PowerPoint</vt:lpstr>
      <vt:lpstr>Оформляем цветок</vt:lpstr>
      <vt:lpstr>Презентация PowerPoint</vt:lpstr>
      <vt:lpstr>Оформляем стебель тейп-лентой</vt:lpstr>
      <vt:lpstr>Делаем из бумаги листья  закрепляем на листке проволоку  объединяем три листика вместе</vt:lpstr>
      <vt:lpstr>Презентация PowerPoint</vt:lpstr>
      <vt:lpstr>Вот, что у вас получится!!!</vt:lpstr>
      <vt:lpstr>Презентация PowerPoint</vt:lpstr>
      <vt:lpstr>интернетресурсы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Vladimir</cp:lastModifiedBy>
  <cp:revision>19</cp:revision>
  <dcterms:modified xsi:type="dcterms:W3CDTF">2013-12-07T04:22:17Z</dcterms:modified>
</cp:coreProperties>
</file>