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5" r:id="rId11"/>
    <p:sldId id="286" r:id="rId12"/>
    <p:sldId id="287" r:id="rId13"/>
    <p:sldId id="282" r:id="rId14"/>
    <p:sldId id="283" r:id="rId15"/>
    <p:sldId id="284" r:id="rId16"/>
    <p:sldId id="289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8000"/>
    <a:srgbClr val="993300"/>
    <a:srgbClr val="FF99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3681-2554-4CFF-A674-FF6CDB4A97A4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61DA-8B3A-4752-9D46-74261EA30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brakonyerov.net/forum/thread620-2.html" TargetMode="External"/><Relationship Id="rId13" Type="http://schemas.openxmlformats.org/officeDocument/2006/relationships/hyperlink" Target="http://polacov.ucoz.ru/index/polevka_obyknovennaja/0-82" TargetMode="External"/><Relationship Id="rId3" Type="http://schemas.openxmlformats.org/officeDocument/2006/relationships/hyperlink" Target="http://www.interesmir.ru/solenoe-ozero-baskunchak/" TargetMode="External"/><Relationship Id="rId7" Type="http://schemas.openxmlformats.org/officeDocument/2006/relationships/hyperlink" Target="http://naturelight.ru/show_photo/21723.html" TargetMode="External"/><Relationship Id="rId12" Type="http://schemas.openxmlformats.org/officeDocument/2006/relationships/hyperlink" Target="http://daypic.ru/animals/169331" TargetMode="External"/><Relationship Id="rId2" Type="http://schemas.openxmlformats.org/officeDocument/2006/relationships/hyperlink" Target="http://www.herpeton.ru/books/item/f00/s00/z0000008/st008.shtml" TargetMode="External"/><Relationship Id="rId16" Type="http://schemas.openxmlformats.org/officeDocument/2006/relationships/hyperlink" Target="http://bogdozap.ru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nature.kz/photogallery.php?photo_id=19763" TargetMode="External"/><Relationship Id="rId11" Type="http://schemas.openxmlformats.org/officeDocument/2006/relationships/hyperlink" Target="http://serebropol.ucoz.ru/blog/2009-03-22-146" TargetMode="External"/><Relationship Id="rId5" Type="http://schemas.openxmlformats.org/officeDocument/2006/relationships/hyperlink" Target="http://www.dront.ru/nooar/photo-show/" TargetMode="External"/><Relationship Id="rId15" Type="http://schemas.openxmlformats.org/officeDocument/2006/relationships/hyperlink" Target="http://ru.wikipedia.org/wiki/" TargetMode="External"/><Relationship Id="rId10" Type="http://schemas.openxmlformats.org/officeDocument/2006/relationships/hyperlink" Target="http://vasi-miro.ucoz.ru/publ/11-1-0-43" TargetMode="External"/><Relationship Id="rId4" Type="http://schemas.openxmlformats.org/officeDocument/2006/relationships/hyperlink" Target="http://www.zooeco.com/eco-zabi/eco-zabi21.html" TargetMode="External"/><Relationship Id="rId9" Type="http://schemas.openxmlformats.org/officeDocument/2006/relationships/hyperlink" Target="http://dipperman.livejournal.com/19578.html" TargetMode="External"/><Relationship Id="rId14" Type="http://schemas.openxmlformats.org/officeDocument/2006/relationships/hyperlink" Target="http://kalmykiya.rgo.ru/2012/11/12/stepyam-nuzhny-sajgaki/saig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отная черепаха са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5905515" cy="442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00364" y="5357826"/>
            <a:ext cx="5671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Болотная черепаха</a:t>
            </a:r>
            <a:endParaRPr lang="ru-RU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вяз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51343" y="214290"/>
            <a:ext cx="6892657" cy="2286016"/>
          </a:xfrm>
          <a:prstGeom prst="rect">
            <a:avLst/>
          </a:prstGeom>
        </p:spPr>
      </p:pic>
      <p:pic>
        <p:nvPicPr>
          <p:cNvPr id="3" name="Рисунок 2" descr="перевязка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57158" y="2928934"/>
            <a:ext cx="5715008" cy="3558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8" y="2500306"/>
            <a:ext cx="3227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Перевязка</a:t>
            </a:r>
            <a:endParaRPr lang="ru-RU" sz="4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в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5715000" cy="3714750"/>
          </a:xfrm>
          <a:prstGeom prst="rect">
            <a:avLst/>
          </a:prstGeom>
        </p:spPr>
      </p:pic>
      <p:pic>
        <p:nvPicPr>
          <p:cNvPr id="3" name="Рисунок 2" descr="полев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2928934"/>
            <a:ext cx="4572064" cy="370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786322"/>
            <a:ext cx="2638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Полевка</a:t>
            </a:r>
            <a:endParaRPr lang="ru-RU" sz="4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слик малый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428868"/>
            <a:ext cx="7776404" cy="4000528"/>
          </a:xfrm>
          <a:prstGeom prst="rect">
            <a:avLst/>
          </a:prstGeom>
        </p:spPr>
      </p:pic>
      <p:pic>
        <p:nvPicPr>
          <p:cNvPr id="3" name="Рисунок 2" descr="суслик малый1.g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0" y="500042"/>
            <a:ext cx="528638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43636" y="1285860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Суслик</a:t>
            </a:r>
            <a:endParaRPr lang="ru-RU" sz="4800" dirty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4216" y="1000108"/>
            <a:ext cx="5129784" cy="5500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 descr="лиса1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14282" y="357166"/>
            <a:ext cx="4703434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8662" y="4929198"/>
            <a:ext cx="2363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Лисица</a:t>
            </a:r>
            <a:endParaRPr lang="ru-RU" sz="4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лк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3000364" y="2928934"/>
            <a:ext cx="5852160" cy="3657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85365">
            <a:off x="285720" y="500042"/>
            <a:ext cx="507611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72198" y="142873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</a:t>
            </a:r>
            <a:endParaRPr lang="ru-RU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йга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14290"/>
            <a:ext cx="5500726" cy="3671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сайга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2657476"/>
            <a:ext cx="4857752" cy="4200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4786322"/>
            <a:ext cx="2688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Сайгак</a:t>
            </a:r>
            <a:endParaRPr lang="ru-RU" sz="6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571744"/>
            <a:ext cx="7354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28" y="857232"/>
            <a:ext cx="910217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используемой литературы:</a:t>
            </a: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http://www.herpeton.ru/books/item/f00/s00/z0000008/st008.shtml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http://www.interesmir.ru/solenoe-ozero-baskunchak/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http://www.zooeco.com/eco-zabi/eco-zabi21.html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http://www.dront.ru/nooar/photo-show/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http://www.innature.kz/photogallery.php?photo_id=19763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http://naturelight.ru/show_photo/21723.html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http://brakonyerov.net/forum/thread620-2.html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http://dipperman.livejournal.com/19578.html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http://vasi-miro.ucoz.ru/publ/11-1-0-43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http://serebropol.ucoz.ru/blog/2009-03-22-146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http://daypic.ru/animals/169331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http://polacov.ucoz.ru/index/polevka_obyknovennaja/0-82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http://kalmykiya.rgo.ru/2012/11/12/stepyam-nuzhny-sajgaki/saig1/</a:t>
            </a:r>
            <a:endParaRPr lang="ru-RU" sz="2200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http://ru.wikipedia.org/wiki</a:t>
            </a:r>
            <a:r>
              <a:rPr lang="ru-RU" sz="22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/</a:t>
            </a:r>
            <a:endParaRPr lang="ru-RU" sz="2200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http://bogdozap.ru/index.php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скливый гекон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43264" y="1214422"/>
            <a:ext cx="620073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Пискливый </a:t>
            </a:r>
            <a:r>
              <a:rPr lang="ru-RU" sz="4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геккончик</a:t>
            </a:r>
            <a:endParaRPr lang="ru-RU" sz="44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зитроника\Downloads\Гора Большое Богдо,_files\gora_bolshoe_bog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52" y="785795"/>
            <a:ext cx="8032759" cy="53578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72066" y="1000108"/>
            <a:ext cx="336502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Фауна птиц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насчитывает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225 видов.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256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птиц, занесенных в Красную книгу Астраханской области, </a:t>
            </a:r>
          </a:p>
          <a:p>
            <a:r>
              <a:rPr lang="ru-RU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вида занесены в Красную книгу России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7358082" cy="4910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71736" y="857232"/>
            <a:ext cx="4770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Кудрявый пеликан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оглазый ныр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90825"/>
            <a:ext cx="6096000" cy="4067175"/>
          </a:xfrm>
          <a:prstGeom prst="rect">
            <a:avLst/>
          </a:prstGeom>
        </p:spPr>
      </p:pic>
      <p:pic>
        <p:nvPicPr>
          <p:cNvPr id="3" name="Рисунок 2" descr="белоглазый ныр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44" y="0"/>
            <a:ext cx="5429256" cy="342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31951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Белоглазый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нырок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ган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928670"/>
            <a:ext cx="5175272" cy="4030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000636"/>
            <a:ext cx="4095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Курганник</a:t>
            </a:r>
            <a:endParaRPr lang="ru-RU" sz="6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пной орел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14876" y="1214398"/>
            <a:ext cx="4179812" cy="5643602"/>
          </a:xfrm>
          <a:prstGeom prst="rect">
            <a:avLst/>
          </a:prstGeom>
        </p:spPr>
      </p:pic>
      <p:pic>
        <p:nvPicPr>
          <p:cNvPr id="3" name="Рисунок 2" descr="степной орел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357166"/>
            <a:ext cx="5214926" cy="36560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4286256"/>
            <a:ext cx="3783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Степной орел</a:t>
            </a:r>
            <a:endParaRPr lang="ru-RU" sz="44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ерноголовые хохотуны.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3240" y="500042"/>
            <a:ext cx="6000760" cy="456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Черноголовые хохоту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9420"/>
            <a:ext cx="5000660" cy="3648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142984"/>
            <a:ext cx="3134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Черноголовый </a:t>
            </a:r>
          </a:p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хохотун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ГДО.jpg"/>
          <p:cNvPicPr>
            <a:picLocks noChangeAspect="1"/>
          </p:cNvPicPr>
          <p:nvPr/>
        </p:nvPicPr>
        <p:blipFill>
          <a:blip r:embed="rId2"/>
          <a:srcRect r="-954" b="-3491"/>
          <a:stretch>
            <a:fillRect/>
          </a:stretch>
        </p:blipFill>
        <p:spPr>
          <a:xfrm>
            <a:off x="214282" y="714356"/>
            <a:ext cx="876026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64344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Фауна млекопитающих заповедника насчитывает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47 видов. 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</TotalTime>
  <Words>107</Words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15</cp:revision>
  <dcterms:created xsi:type="dcterms:W3CDTF">2013-11-26T12:52:23Z</dcterms:created>
  <dcterms:modified xsi:type="dcterms:W3CDTF">2013-12-07T15:48:49Z</dcterms:modified>
</cp:coreProperties>
</file>