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8000"/>
    <a:srgbClr val="993300"/>
    <a:srgbClr val="FF99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13681-2554-4CFF-A674-FF6CDB4A97A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961DA-8B3A-4752-9D46-74261EA30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зитроника\Downloads\БОГД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93" y="500042"/>
            <a:ext cx="8809816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642918"/>
            <a:ext cx="61670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"Государственный природный</a:t>
            </a:r>
          </a:p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заповедник</a:t>
            </a:r>
          </a:p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Богдинско-Баскунчакский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 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эмблем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428892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3857628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Презентацию создала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педагог ДО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МБОУ ДОД «АСЮТ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МО «</a:t>
            </a:r>
            <a:r>
              <a:rPr lang="ru-RU" b="1" dirty="0" err="1" smtClean="0">
                <a:solidFill>
                  <a:srgbClr val="002060"/>
                </a:solidFill>
              </a:rPr>
              <a:t>Ахтубинский</a:t>
            </a:r>
            <a:r>
              <a:rPr lang="ru-RU" b="1" dirty="0" smtClean="0">
                <a:solidFill>
                  <a:srgbClr val="002060"/>
                </a:solidFill>
              </a:rPr>
              <a:t> район»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Лесун</a:t>
            </a:r>
            <a:r>
              <a:rPr lang="ru-RU" b="1" dirty="0" smtClean="0">
                <a:solidFill>
                  <a:srgbClr val="002060"/>
                </a:solidFill>
              </a:rPr>
              <a:t> Анастасия Александровна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1433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заповеднике встречаются 13 видов рептилий.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Позитроника\Downloads\bog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67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ыстрая ящур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5667388" cy="42505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928926" y="5143512"/>
            <a:ext cx="4942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Быстрая </a:t>
            </a:r>
            <a:r>
              <a:rPr lang="ru-RU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яшурка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амка Прыткой ящериц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3286124"/>
            <a:ext cx="6097873" cy="3143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Рисунок 1" descr="прыткая ящерица самец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0"/>
            <a:ext cx="3643320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1571612"/>
            <a:ext cx="26965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Прыткая </a:t>
            </a:r>
          </a:p>
          <a:p>
            <a:pPr algn="ctr"/>
            <a:r>
              <a:rPr lang="ru-RU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ящерица</a:t>
            </a:r>
            <a:endParaRPr lang="ru-RU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УГЛОГОЛОВКА ТАКЫРНАЯ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0"/>
            <a:ext cx="6905620" cy="3576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 descr="КРУГЛОГОЛОВКА ТАКЫРН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571744"/>
            <a:ext cx="5842000" cy="402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357694"/>
            <a:ext cx="37000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Такырная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круглоголовка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ыкновеннный уж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08" y="1214422"/>
            <a:ext cx="6572264" cy="521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5155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 обыкновенный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брюхий (каспийский) полоз (Hierophis caspius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6191261" cy="4643446"/>
          </a:xfrm>
          <a:prstGeom prst="rect">
            <a:avLst/>
          </a:prstGeom>
        </p:spPr>
      </p:pic>
      <p:pic>
        <p:nvPicPr>
          <p:cNvPr id="3" name="Рисунок 2" descr="Желтобрюхий (каспийский) полоз (Hierophis caspius)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3071810"/>
            <a:ext cx="4810132" cy="36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072074"/>
            <a:ext cx="5432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Каспийский </a:t>
            </a:r>
          </a:p>
          <a:p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(желтобрюхий) полоз</a:t>
            </a:r>
            <a:endParaRPr lang="ru-RU" sz="40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пная гадю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214554"/>
            <a:ext cx="592935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00694" y="571480"/>
            <a:ext cx="4647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Степная гадюка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ГД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429652" cy="5622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642918"/>
            <a:ext cx="6000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1997 году постановлением Правительства Российской Федерации от 18.11.97 г. № 1445 был образован Государственный природный заповедник «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Богдинско-Баскунчакский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g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221"/>
            <a:ext cx="9144000" cy="3014779"/>
          </a:xfrm>
          <a:prstGeom prst="rect">
            <a:avLst/>
          </a:prstGeom>
        </p:spPr>
      </p:pic>
      <p:pic>
        <p:nvPicPr>
          <p:cNvPr id="3" name="Рисунок 2" descr="БОГД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52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786058"/>
            <a:ext cx="76851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</a:t>
            </a:r>
            <a:r>
              <a:rPr lang="ru-RU" sz="66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Богдо</a:t>
            </a:r>
            <a:endParaRPr lang="ru-RU" sz="66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наивысшая точка</a:t>
            </a:r>
            <a:endParaRPr lang="ru-RU" sz="6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ЗЕР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03851"/>
            <a:ext cx="6072198" cy="455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Озеро Баскунча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94161" y="0"/>
            <a:ext cx="6449839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4326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Соленое озеро</a:t>
            </a:r>
          </a:p>
          <a:p>
            <a:endParaRPr lang="ru-RU" sz="48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5852" y="4000504"/>
            <a:ext cx="35381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наименьшая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точка</a:t>
            </a:r>
            <a:endParaRPr lang="ru-RU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aya_priroda_stepi_foto_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6182" y="3778980"/>
            <a:ext cx="5357818" cy="3079020"/>
          </a:xfrm>
          <a:prstGeom prst="rect">
            <a:avLst/>
          </a:prstGeom>
        </p:spPr>
      </p:pic>
      <p:pic>
        <p:nvPicPr>
          <p:cNvPr id="2050" name="Picture 2" descr="C:\Users\Позитроника\Downloads\Гора Большое Богдо,_files\gora_bolshoe_bogdo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14290"/>
            <a:ext cx="5762632" cy="38436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714356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Почвенный</a:t>
            </a:r>
          </a:p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покров</a:t>
            </a:r>
            <a:endParaRPr lang="ru-RU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ГД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36"/>
            <a:ext cx="8379195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0"/>
            <a:ext cx="672972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Флора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Богдинско-Баскунчакского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заповедника насчитывает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около 500 видов растений,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ряд из которых занесены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Красные книги России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Астраханской области.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ОГДО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000108"/>
            <a:ext cx="857252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857232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Интересна и разнообразна фауна амфибий и рептилий заповедника.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14422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</a:t>
            </a:r>
          </a:p>
          <a:p>
            <a:pPr algn="ctr"/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жаба</a:t>
            </a:r>
            <a:endParaRPr lang="ru-RU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Позитроника\Downloads\ЗЕЛЕНАЯ Жа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4714908" cy="3536181"/>
          </a:xfrm>
          <a:prstGeom prst="rect">
            <a:avLst/>
          </a:prstGeom>
          <a:noFill/>
        </p:spPr>
      </p:pic>
      <p:pic>
        <p:nvPicPr>
          <p:cNvPr id="2" name="Рисунок 1" descr="ЗЕЛЕНАЯ Жаба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1934" y="642918"/>
            <a:ext cx="450059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ЕСНОЧНИЦА ОБЫКНОВЕННА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56200"/>
            <a:ext cx="5214942" cy="3401800"/>
          </a:xfrm>
          <a:prstGeom prst="rect">
            <a:avLst/>
          </a:prstGeom>
        </p:spPr>
      </p:pic>
      <p:pic>
        <p:nvPicPr>
          <p:cNvPr id="2" name="Рисунок 1" descr="ЧЕСНОЧНИЦА ОБЫКНОВЕННА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4744" y="357166"/>
            <a:ext cx="521497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1214422"/>
            <a:ext cx="4000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Чесночница 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обыкновенная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118</Words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15</cp:revision>
  <dcterms:created xsi:type="dcterms:W3CDTF">2013-11-26T12:52:23Z</dcterms:created>
  <dcterms:modified xsi:type="dcterms:W3CDTF">2013-12-07T15:48:08Z</dcterms:modified>
</cp:coreProperties>
</file>