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8" r:id="rId5"/>
    <p:sldId id="258" r:id="rId6"/>
    <p:sldId id="266" r:id="rId7"/>
    <p:sldId id="259" r:id="rId8"/>
    <p:sldId id="260" r:id="rId9"/>
    <p:sldId id="261" r:id="rId10"/>
    <p:sldId id="263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9D04B0-9718-479E-BD87-5937F166C559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5D76A3C-5A12-40FA-90C6-935647ACA8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556792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Конкурс № 4 «Что название нам дает.»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9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7525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26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0324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52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472607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42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8245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59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6166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3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312368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0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77722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3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4644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4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1125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3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7606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5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3924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2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25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</TotalTime>
  <Words>9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Малышка</dc:creator>
  <cp:lastModifiedBy>Малышка</cp:lastModifiedBy>
  <cp:revision>3</cp:revision>
  <dcterms:created xsi:type="dcterms:W3CDTF">2012-12-13T18:24:27Z</dcterms:created>
  <dcterms:modified xsi:type="dcterms:W3CDTF">2013-11-17T17:22:05Z</dcterms:modified>
</cp:coreProperties>
</file>