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6A9557A-03C1-44C0-B175-9D5AB99B35BC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BB49810-0713-42AC-B43C-3CA1191DEF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557A-03C1-44C0-B175-9D5AB99B35BC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9810-0713-42AC-B43C-3CA1191DEF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557A-03C1-44C0-B175-9D5AB99B35BC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9810-0713-42AC-B43C-3CA1191DEF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557A-03C1-44C0-B175-9D5AB99B35BC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9810-0713-42AC-B43C-3CA1191DEF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557A-03C1-44C0-B175-9D5AB99B35BC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9810-0713-42AC-B43C-3CA1191DEF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557A-03C1-44C0-B175-9D5AB99B35BC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9810-0713-42AC-B43C-3CA1191DEFF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557A-03C1-44C0-B175-9D5AB99B35BC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9810-0713-42AC-B43C-3CA1191DEFF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557A-03C1-44C0-B175-9D5AB99B35BC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9810-0713-42AC-B43C-3CA1191DEF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557A-03C1-44C0-B175-9D5AB99B35BC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9810-0713-42AC-B43C-3CA1191DEF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6A9557A-03C1-44C0-B175-9D5AB99B35BC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BB49810-0713-42AC-B43C-3CA1191DEF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6A9557A-03C1-44C0-B175-9D5AB99B35BC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BB49810-0713-42AC-B43C-3CA1191DEF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6A9557A-03C1-44C0-B175-9D5AB99B35BC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BB49810-0713-42AC-B43C-3CA1191DEF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340768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КОНКУРС № 3 «Знание дорожных знаков».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01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752640"/>
            <a:ext cx="5112568" cy="438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5135563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 называется знак?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4231" y="752640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9.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11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3528391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5373216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 называется этот знак?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548680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10.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697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496855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90872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11.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4501" y="5589240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 Называется этот знак?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75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908720"/>
            <a:ext cx="532859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145" y="2499669"/>
            <a:ext cx="242974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476672"/>
            <a:ext cx="1008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12.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544522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 называется 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этот знак?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29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307" y="928826"/>
            <a:ext cx="5833045" cy="365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218" y="3329212"/>
            <a:ext cx="353829" cy="103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30" y="2492897"/>
            <a:ext cx="1100798" cy="94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8798" y="4797152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Как называется этот знак?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8798" y="759863"/>
            <a:ext cx="2017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90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548305"/>
              </p:ext>
            </p:extLst>
          </p:nvPr>
        </p:nvGraphicFramePr>
        <p:xfrm>
          <a:off x="1979712" y="548680"/>
          <a:ext cx="5097577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Документ" r:id="rId3" imgW="2102400" imgH="1769400" progId="Word.Document.8">
                  <p:embed/>
                </p:oleObj>
              </mc:Choice>
              <mc:Fallback>
                <p:oleObj name="Документ" r:id="rId3" imgW="2102400" imgH="17694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568" r="2568"/>
                      <a:stretch>
                        <a:fillRect/>
                      </a:stretch>
                    </p:blipFill>
                    <p:spPr bwMode="auto">
                      <a:xfrm>
                        <a:off x="1979712" y="548680"/>
                        <a:ext cx="5097577" cy="4752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03277" y="5733256"/>
            <a:ext cx="520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 называется этот знак?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47667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482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8680"/>
            <a:ext cx="453650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24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404664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501317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 называется этот знак?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1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468052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24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5085184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 называется этот знак?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9" y="467521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104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32859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24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04664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5626" y="5661248"/>
            <a:ext cx="6876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 называется этот знак?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91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77249"/>
            <a:ext cx="453650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24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00701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6.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5661248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 называется этот знак?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61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49" y="692696"/>
            <a:ext cx="619268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24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692696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7.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3397" y="5151195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 называется этот знак?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341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06383"/>
            <a:ext cx="738028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24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836712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8.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5373216"/>
            <a:ext cx="7380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 называется знак?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606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28</TotalTime>
  <Words>90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Кнопка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Малышка</dc:creator>
  <cp:lastModifiedBy>Малышка</cp:lastModifiedBy>
  <cp:revision>4</cp:revision>
  <dcterms:created xsi:type="dcterms:W3CDTF">2012-12-13T17:36:27Z</dcterms:created>
  <dcterms:modified xsi:type="dcterms:W3CDTF">2012-12-13T18:45:02Z</dcterms:modified>
</cp:coreProperties>
</file>