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71" r:id="rId4"/>
    <p:sldId id="257" r:id="rId5"/>
    <p:sldId id="258" r:id="rId6"/>
    <p:sldId id="266" r:id="rId7"/>
    <p:sldId id="267" r:id="rId8"/>
    <p:sldId id="259" r:id="rId9"/>
    <p:sldId id="268" r:id="rId10"/>
    <p:sldId id="260" r:id="rId11"/>
    <p:sldId id="261" r:id="rId12"/>
    <p:sldId id="272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C3BB0-21F5-4BF1-AC68-128466888EB7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7B4D8-1858-422B-A412-0BD372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4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B4D8-1858-422B-A412-0BD37209CFC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02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DF4D-BCF8-402D-89D9-06A3DFB8F8A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DF4D-BCF8-402D-89D9-06A3DFB8F8A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B4D8-1858-422B-A412-0BD37209CFC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2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72397" cy="686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720" y="692696"/>
            <a:ext cx="7772400" cy="1470025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Изменения в </a:t>
            </a:r>
            <a:r>
              <a:rPr lang="ru-RU" sz="40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КИМах</a:t>
            </a:r>
            <a:r>
              <a:rPr lang="ru-RU" sz="4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2015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3488432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732271"/>
            <a:ext cx="5513665" cy="41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9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Уменьшилось количество заданий (36 вместо 37)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Увеличился максимальный первичный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вместо 60)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Изменена форма записи ответа на задания (цифра вместо крестика)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Усовершенствованы критерии оценивания заданий №32,35,36 (С5,С8,С9)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Увеличено время выполнения работы с 210 до 235 минут</a:t>
            </a:r>
          </a:p>
        </p:txBody>
      </p:sp>
    </p:spTree>
    <p:extLst>
      <p:ext uri="{BB962C8B-B14F-4D97-AF65-F5344CB8AC3E}">
        <p14:creationId xmlns:p14="http://schemas.microsoft.com/office/powerpoint/2010/main" val="31259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Добавлено задание на проверку знания фактов героизма советских людей в годы Великой Отечественной войны (№15)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852820"/>
            <a:ext cx="5040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Принципиальных изменений нет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перечисленных советских летчиков впервые произвел таран в ночном воздушном бою, сбив на подступах к Москве вражеский бомбардировщик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В.В. Талалихин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Н.Ф. Гастелло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Кожедуб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А.П.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Маресьев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681" y="404664"/>
            <a:ext cx="23050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Добавлено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умение проводить поиск исторической информации в источниках разного типа по периодам 1914-1941 гг. и 1945-1991 гг. (№19)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6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Исключены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задания на знание основных фактов, процессов, явлений по периодам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вв. и 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-сер.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вв.</a:t>
            </a:r>
          </a:p>
        </p:txBody>
      </p:sp>
    </p:spTree>
    <p:extLst>
      <p:ext uri="{BB962C8B-B14F-4D97-AF65-F5344CB8AC3E}">
        <p14:creationId xmlns:p14="http://schemas.microsoft.com/office/powerpoint/2010/main" val="5846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Уточнены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формулировки заданий №39, 40 и критерии оценивания задания 40</a:t>
            </a:r>
          </a:p>
        </p:txBody>
      </p:sp>
    </p:spTree>
    <p:extLst>
      <p:ext uri="{BB962C8B-B14F-4D97-AF65-F5344CB8AC3E}">
        <p14:creationId xmlns:p14="http://schemas.microsoft.com/office/powerpoint/2010/main" val="27546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499321"/>
            <a:ext cx="8496944" cy="50928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5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доли участников ЕГЭ по предметам и частоты включения предметов в Перечень вступительных испытаний в вузы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493" y="248157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0777" y="2564904"/>
            <a:ext cx="6120858" cy="33437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4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31840" cy="686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120" y="2420888"/>
            <a:ext cx="8229600" cy="320121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Оптимизирована структура экзаменационной работы (сокращение заданий на выбор в каждом из пяти содержательных блоков)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564788"/>
            <a:ext cx="3960440" cy="576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Существенные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41065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Задания на обращения к социальным реалиям (№4,9,16,20) даны в виде задания на множественный выбор</a:t>
            </a:r>
          </a:p>
        </p:txBody>
      </p:sp>
    </p:spTree>
    <p:extLst>
      <p:ext uri="{BB962C8B-B14F-4D97-AF65-F5344CB8AC3E}">
        <p14:creationId xmlns:p14="http://schemas.microsoft.com/office/powerpoint/2010/main" val="41178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357298"/>
            <a:ext cx="8215370" cy="285749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4643446"/>
            <a:ext cx="828680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течение 2000-2010 гг. служба экономического прогнозирования города М. проводила исследование рынка загородной недвижимости. Изучались данные о продажах загородных объектов в крупных агентствах.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результате проведенного исследования был составлен график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в%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Найдите в приведенном ниже списке выводы, которые можно сделать на основе диаграммы, и запишите цифры, под которыми они указаны.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000108"/>
            <a:ext cx="7715304" cy="257176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3929066"/>
            <a:ext cx="8786874" cy="255454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28600" indent="-22860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тенденцию устойчивого роста продемонстрировал спрос на элитную загородную недвижимость</a:t>
            </a:r>
          </a:p>
          <a:p>
            <a:pPr marL="228600" indent="-22860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особую  популярность у граждан приобрели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таунхаузы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которые вышли в лидеры продаж</a:t>
            </a:r>
          </a:p>
          <a:p>
            <a:pPr marL="228600" indent="-22860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активизировались на рынке граждане со средними доходами,    </a:t>
            </a:r>
          </a:p>
          <a:p>
            <a:pPr marL="228600" indent="-2286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приобретающие летние коттеджи далеко от города</a:t>
            </a:r>
          </a:p>
          <a:p>
            <a:pPr marL="228600" indent="-2286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 в связи со снижением доходов, по всем сегментам рынка упал спрос </a:t>
            </a:r>
          </a:p>
          <a:p>
            <a:pPr marL="228600" indent="-2286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  к 2005 году значительно упал спрос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таунхаузы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Задание №21 проверяет знание основ конституционного строя РФ, а также прав и свобод гражданина</a:t>
            </a:r>
          </a:p>
        </p:txBody>
      </p:sp>
    </p:spTree>
    <p:extLst>
      <p:ext uri="{BB962C8B-B14F-4D97-AF65-F5344CB8AC3E}">
        <p14:creationId xmlns:p14="http://schemas.microsoft.com/office/powerpoint/2010/main" val="12047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59" y="-1270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692696"/>
            <a:ext cx="79208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 перечисленного относится к конституционным обязанностям граждан РФ? Запишите цифры, под которыми указаны конституционные обязанности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казание своей национальности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исторического и культурного наследия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выборах органов власти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налогов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распоряжение своими способностями к труду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родным языком</a:t>
            </a:r>
          </a:p>
          <a:p>
            <a:pPr marL="342900" indent="-342900">
              <a:buAutoNum type="arabicParenR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8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427</Words>
  <Application>Microsoft Office PowerPoint</Application>
  <PresentationFormat>Экран (4:3)</PresentationFormat>
  <Paragraphs>55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Изменения в КИМах 2015</vt:lpstr>
      <vt:lpstr>Обществознание</vt:lpstr>
      <vt:lpstr>Сравнение доли участников ЕГЭ по предметам и частоты включения предметов в Перечень вступительных испытаний в вузы</vt:lpstr>
      <vt:lpstr>Обществознание</vt:lpstr>
      <vt:lpstr>Обществознание</vt:lpstr>
      <vt:lpstr>Обществознание</vt:lpstr>
      <vt:lpstr>Обществознание</vt:lpstr>
      <vt:lpstr>Обществознание</vt:lpstr>
      <vt:lpstr>Презентация PowerPoint</vt:lpstr>
      <vt:lpstr>Обществознание</vt:lpstr>
      <vt:lpstr>История</vt:lpstr>
      <vt:lpstr>Презентация PowerPoint</vt:lpstr>
      <vt:lpstr>История</vt:lpstr>
      <vt:lpstr>История</vt:lpstr>
      <vt:lpstr>История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15</cp:revision>
  <dcterms:created xsi:type="dcterms:W3CDTF">2014-10-14T05:21:27Z</dcterms:created>
  <dcterms:modified xsi:type="dcterms:W3CDTF">2015-01-13T12:54:31Z</dcterms:modified>
</cp:coreProperties>
</file>