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9" r:id="rId17"/>
    <p:sldId id="280" r:id="rId18"/>
    <p:sldId id="270" r:id="rId19"/>
    <p:sldId id="271" r:id="rId20"/>
    <p:sldId id="272" r:id="rId21"/>
    <p:sldId id="273" r:id="rId22"/>
    <p:sldId id="281" r:id="rId23"/>
    <p:sldId id="275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9D5B-D667-4543-ABB3-E2287824F7C2}" type="datetimeFigureOut">
              <a:rPr lang="ru-RU" smtClean="0"/>
              <a:pPr/>
              <a:t>21.10.2011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8D1A5-4413-408B-A792-5A41333E2E6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ЕГЭ: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572428" cy="400052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трудности  и стратегии поддержки старшеклассников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86314" y="5929306"/>
            <a:ext cx="4357686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Составил педагог-психолог Пшеничная Ирина Павловна 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572560" cy="419736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Повышенный уровень тревоги учащихся на экзамене, что приводит к дезорганизации деятельности, снижению концентрации внимания и работоспособности. Тревога – это весьма энергоемкое занятие. Чем больше ребенок тревожится, тем меньше сил у него остается на учебную деятельность.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0042"/>
            <a:ext cx="8288424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Следствие личностных трудностей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 может помочь психолог?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Предоставить информацию о том, что такое ЕГЭ, уделив внимание его позитивным сторонам.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Выяснение тех убеждений, которые существуют у детей по поводу ЕГЭ («мозговой штурм» или дискуссия).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Процессуальные трудности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Связаны с самой процедурой единого государственного экзамена. Эта процедура имеет инновационный, непривычный для детей характер, что может быть причиной значительных трудностей на экзамене.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72518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чем заключаются эти трудности?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Трудности, связанные со спецификой фиксирования ответов.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Трудности, связанные с ролью взрослого.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Трудности, связанные с критерием оценки.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Трудности, связанные с незнанием своих прав и обязанностей.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 может помочь психолог?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401080" cy="3840171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Проигрывание процедуры ЕГЭ.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Выработки индивидуальной стратегии деятельности для каждого старшеклассника.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185738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Приемы, мобилизующие интеллектуальные возможности школьников при подготовке и сдачи ЕГЭ</a:t>
            </a:r>
            <a:endParaRPr lang="ru-RU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3000372"/>
          <a:ext cx="8229600" cy="207170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4800"/>
                <a:gridCol w="4114800"/>
              </a:tblGrid>
              <a:tr h="79773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Проблема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Прием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7397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Обезвоживание организма, следствие снижения скорости нервных процессов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Вода – пить до и во время экзаменов.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Проблема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Прием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Нарушение гармоничной работы левого и правого полушария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Физическое упражнение «Перекрестный шаг», имитация ходьбы</a:t>
                      </a:r>
                      <a:r>
                        <a:rPr lang="ru-RU" sz="2800" baseline="0" dirty="0" smtClean="0"/>
                        <a:t> на месте или смотреть на изображение до 1мин.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7620" y="3687901"/>
            <a:ext cx="22145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dirty="0" smtClean="0"/>
              <a:t>Х</a:t>
            </a:r>
            <a:endParaRPr lang="ru-RU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12801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643470"/>
                <a:gridCol w="35861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Проблема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Прием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Кислородное голодание, усиливающее</a:t>
                      </a:r>
                      <a:r>
                        <a:rPr lang="ru-RU" sz="2400" baseline="0" dirty="0" smtClean="0"/>
                        <a:t> влияние стресса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Энергетическое зевание, 3 – 5 зевков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DSC02158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rcRect l="23140" t="19835" r="26034" b="7438"/>
          <a:stretch>
            <a:fillRect/>
          </a:stretch>
        </p:blipFill>
        <p:spPr>
          <a:xfrm>
            <a:off x="2428860" y="1890469"/>
            <a:ext cx="4429156" cy="4753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Приемы совладания с экзаменационной тревожностью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Приспособление к окружающей среде.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Переименование.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Разговор с самим собой.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Систематическая десенситизация.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6" cy="164306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занятий по подготовке учащихся 11 класса к ЕГЭ с элементами психологического  тренинга</a:t>
            </a:r>
            <a:endParaRPr lang="ru-RU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214686"/>
            <a:ext cx="8229600" cy="335758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занятий: отработка с учащимися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навыков психологической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подготовки к экзаменам,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повышения их уверенности 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себе, в своих силах при сдаче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экзаменов.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 – в переводе с латинского означает «испытание».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Экзамен – тягостное переживание, несчастье. (С.И.Ожегов «Толковый словарь»)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 – источник стресса, как любое переживание, несчастье.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Стоит ли противиться этому или все-таки бросить вызов, то есть идти по пути снятия экзаменационных стрессов?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выпускников способам релаксации и снятия эмоционального и физического напряжения, повышение сопротивляемости стрессу, обучение способам волевой мобилизации и поддержания рабочего самочувствия в ходе подготовки к экзаменам, обучение приемам активного запоминания.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Используемые методы: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571744"/>
            <a:ext cx="6500858" cy="3554419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Дискуссии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Мини-лекции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Тренинговые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упражнения.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Тематическое планирование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571744"/>
          <a:ext cx="8229600" cy="3200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71504"/>
                <a:gridCol w="5500726"/>
                <a:gridCol w="21573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занятия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Продолжительность занятий астр. час.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Память и приемы запоминания. Методы запоминания текстов.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1,5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Приемы волевой мобилизации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1,5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Приемы релаксации и снятия напряжения.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1,5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Итого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4,5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14366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714375" algn="ctr">
              <a:spcBef>
                <a:spcPts val="0"/>
              </a:spcBef>
              <a:buNone/>
            </a:pPr>
            <a:r>
              <a:rPr lang="ru-RU" sz="4800" b="1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Полностью экзаменационный стресс снять невозможно, ибо любая новая ситуация неизбежно вызывает волнение, с которым надо учиться бороться, но уменьшить его можно.</a:t>
            </a:r>
            <a:endParaRPr lang="ru-RU" sz="4800" b="1" dirty="0">
              <a:ln w="3175">
                <a:solidFill>
                  <a:schemeClr val="tx1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 группы трудностей ЕГЭ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Когнитивные трудности.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Личностные трудности.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Процессуальные трудности.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Когнитивные трудности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1"/>
            <a:ext cx="8229600" cy="1285884"/>
          </a:xfrm>
        </p:spPr>
        <p:txBody>
          <a:bodyPr/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Трудности, связанные с особенностями переработки информации в ходе ЕГЭ.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71438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чем заключаются трудности?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358246" cy="3311517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тестовыми заданиями, выделять существенные стороны в каждом вопросе; оперировать фактами и положениями, вырванными из общего контекста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 может помочь психолог?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понять, какие психологические функции обеспечивают успешность выполнения ЕГЭ.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преимущественно хорошая переключаемость и оперативная память. Тесты требуют умения оперировать большим объемом данных и быстро переключаться с одной темы на другую.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511288"/>
          </a:xfrm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преодоления когнитивных трудностей используются задания двух типов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09733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Психогимнастические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упражнения, развивающие переключаемость в целом (таблицы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Шульте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др.)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и задания, основанные на материале школьных предметов.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429256" y="3357563"/>
          <a:ext cx="2928960" cy="197326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85792"/>
                <a:gridCol w="585792"/>
                <a:gridCol w="601812"/>
                <a:gridCol w="569772"/>
                <a:gridCol w="585792"/>
              </a:tblGrid>
              <a:tr h="396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0019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Личностные трудности</a:t>
            </a:r>
            <a:endParaRPr lang="ru-RU" sz="4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000240"/>
            <a:ext cx="6357982" cy="3697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обусловлены особенностями восприятия учеником ситуации экзамена, его субъективными реакциями и состояниями.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чем заключаются эти трудности?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полной и четкой информации о процедуре единого государственного экзамена. Дефицит информации повышает тревогу. Это способствует тому, что у ученика появляется иррациональное убеждение по поводу ЕГЭ.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Выпускники лишены эмоциональной поддержки.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680</Words>
  <Application>Microsoft Office PowerPoint</Application>
  <PresentationFormat>Экран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ЕГЭ:</vt:lpstr>
      <vt:lpstr>Слайд 2</vt:lpstr>
      <vt:lpstr>Три группы трудностей ЕГЭ</vt:lpstr>
      <vt:lpstr>Когнитивные трудности</vt:lpstr>
      <vt:lpstr>В чем заключаются трудности?</vt:lpstr>
      <vt:lpstr>Чем может помочь психолог?</vt:lpstr>
      <vt:lpstr>Для преодоления когнитивных трудностей используются задания двух типов</vt:lpstr>
      <vt:lpstr>Личностные трудности</vt:lpstr>
      <vt:lpstr>В чем заключаются эти трудности?</vt:lpstr>
      <vt:lpstr>Слайд 10</vt:lpstr>
      <vt:lpstr>Чем может помочь психолог?</vt:lpstr>
      <vt:lpstr>Процессуальные трудности</vt:lpstr>
      <vt:lpstr>В чем заключаются эти трудности?</vt:lpstr>
      <vt:lpstr>Чем может помочь психолог?</vt:lpstr>
      <vt:lpstr>Приемы, мобилизующие интеллектуальные возможности школьников при подготовке и сдачи ЕГЭ</vt:lpstr>
      <vt:lpstr>Слайд 16</vt:lpstr>
      <vt:lpstr>Слайд 17</vt:lpstr>
      <vt:lpstr>Приемы совладания с экзаменационной тревожностью</vt:lpstr>
      <vt:lpstr>Программа занятий по подготовке учащихся 11 класса к ЕГЭ с элементами психологического  тренинга</vt:lpstr>
      <vt:lpstr>Задачи:</vt:lpstr>
      <vt:lpstr>Используемые методы:</vt:lpstr>
      <vt:lpstr>Слайд 22</vt:lpstr>
      <vt:lpstr>Тематическое планирование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Начальная школа</dc:creator>
  <cp:lastModifiedBy>Пшеничная И.П.</cp:lastModifiedBy>
  <cp:revision>36</cp:revision>
  <dcterms:created xsi:type="dcterms:W3CDTF">2008-12-23T08:11:40Z</dcterms:created>
  <dcterms:modified xsi:type="dcterms:W3CDTF">2011-10-21T07:45:17Z</dcterms:modified>
</cp:coreProperties>
</file>