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263440-951F-4576-AFCC-F32DA12B9BB7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0CF0D7C-07A4-4B71-90B2-3AA5CB2D004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деятельность, направленная на получение прибыли.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(предпринимательство)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РФ, Глава 2, Ст. 34, п. 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имеет право на свободное использование своих способностей и имущества для предпринимательской …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смелость, инициативность, стремление к созиданию, способность идти на риск, стремление к успеху в экономической деятельности.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Личные качества бизнесмена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Производственный бизнес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связан непосредственно с производством товаров. Зачастую выполняется коммерческими организациями, которые производят разнообразные работы и оказывают ряд обусловленных услуг. </a:t>
            </a:r>
          </a:p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Коммерческий бизнес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это, собственно, покупка и продажа товаров. Это могут быть торговые организации или (и) товарные биржи. </a:t>
            </a:r>
          </a:p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Финансовый бизнес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связан с валютными операциями, ценными бумагами, инвестированием (всевозможные банки, фондовые биржи, финансовые компании). </a:t>
            </a:r>
          </a:p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Посреднический бизнес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 коммерческие организации, целью которых является оказание услуг. </a:t>
            </a:r>
          </a:p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Страховой бизнес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компании, которые оказывают страховые услуги.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бизнеса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Индивидуальное предприятие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Товарищество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Акционерное общество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бизнеса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59" y="476673"/>
          <a:ext cx="7992888" cy="5988765"/>
        </p:xfrm>
        <a:graphic>
          <a:graphicData uri="http://schemas.openxmlformats.org/drawingml/2006/table">
            <a:tbl>
              <a:tblPr/>
              <a:tblGrid>
                <a:gridCol w="2664296"/>
                <a:gridCol w="2664296"/>
                <a:gridCol w="2664296"/>
              </a:tblGrid>
              <a:tr h="565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Формы бизнеса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Преимущества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Слабые стороны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Индивидуальное предприятие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Простота создания и управления. Предприниматель сам отвечает за успех или неудачу своего предприятия.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Ограниченность в возможностях увеличения денежных средств.</a:t>
                      </a:r>
                      <a:b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Многие организационные вопросы трудно решить в одиночку.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Товарищество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Объединение участниками товарищества своих денег, способностей.</a:t>
                      </a:r>
                      <a:b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Коллективная ответственность за результат деятельности.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Для крупных проектов не всегда достаточно денежных средств.</a:t>
                      </a:r>
                      <a:b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рискованных экономических предприятиях возможны разногласия  между партнёрами.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2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Акционерное общество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Имеет большие возможности для увеличения денежных средств и расширения сферы деятельности.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Самое дорогое и сложное по организации предприятие бизнеса.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235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Бизнес (предпринимательство)</vt:lpstr>
      <vt:lpstr>Каждый имеет право на свободное использование своих способностей и имущества для предпринимательской … деятельности</vt:lpstr>
      <vt:lpstr>Личные качества бизнесмена</vt:lpstr>
      <vt:lpstr>Виды бизнеса</vt:lpstr>
      <vt:lpstr>Формы бизнеса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(предпринимательство)</dc:title>
  <dc:creator>Рина</dc:creator>
  <cp:lastModifiedBy>Рина</cp:lastModifiedBy>
  <cp:revision>3</cp:revision>
  <dcterms:created xsi:type="dcterms:W3CDTF">2014-02-23T18:25:09Z</dcterms:created>
  <dcterms:modified xsi:type="dcterms:W3CDTF">2014-02-23T18:45:58Z</dcterms:modified>
</cp:coreProperties>
</file>