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9228-8791-48EF-9B84-C71D2E036C35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0D2C54-0CE5-4CAE-A892-675F4F3D77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9228-8791-48EF-9B84-C71D2E036C35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2C54-0CE5-4CAE-A892-675F4F3D775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40D2C54-0CE5-4CAE-A892-675F4F3D775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9228-8791-48EF-9B84-C71D2E036C35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9228-8791-48EF-9B84-C71D2E036C35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40D2C54-0CE5-4CAE-A892-675F4F3D77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9228-8791-48EF-9B84-C71D2E036C35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0D2C54-0CE5-4CAE-A892-675F4F3D775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7D59228-8791-48EF-9B84-C71D2E036C35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2C54-0CE5-4CAE-A892-675F4F3D77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9228-8791-48EF-9B84-C71D2E036C35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40D2C54-0CE5-4CAE-A892-675F4F3D775F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9228-8791-48EF-9B84-C71D2E036C35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40D2C54-0CE5-4CAE-A892-675F4F3D77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9228-8791-48EF-9B84-C71D2E036C35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0D2C54-0CE5-4CAE-A892-675F4F3D77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0D2C54-0CE5-4CAE-A892-675F4F3D775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9228-8791-48EF-9B84-C71D2E036C35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40D2C54-0CE5-4CAE-A892-675F4F3D775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7D59228-8791-48EF-9B84-C71D2E036C35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7D59228-8791-48EF-9B84-C71D2E036C35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0D2C54-0CE5-4CAE-A892-675F4F3D775F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Права и обязанности граждан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Государство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– важнейший институт общества, призванный обеспечить порядок и организовать жизнь людей.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latin typeface="Comic Sans MS" pitchFamily="66" charset="0"/>
            </a:endParaRPr>
          </a:p>
          <a:p>
            <a:pPr algn="ctr">
              <a:buNone/>
            </a:pPr>
            <a:endParaRPr lang="en-US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ru-RU" dirty="0" smtClean="0">
                <a:latin typeface="Comic Sans MS" pitchFamily="66" charset="0"/>
              </a:rPr>
              <a:t>В </a:t>
            </a:r>
            <a:r>
              <a:rPr lang="ru-RU" b="1" dirty="0" smtClean="0">
                <a:latin typeface="Comic Sans MS" pitchFamily="66" charset="0"/>
              </a:rPr>
              <a:t>широком</a:t>
            </a:r>
            <a:r>
              <a:rPr lang="ru-RU" dirty="0" smtClean="0">
                <a:latin typeface="Comic Sans MS" pitchFamily="66" charset="0"/>
              </a:rPr>
              <a:t> смысле:</a:t>
            </a:r>
          </a:p>
          <a:p>
            <a:pPr algn="ctr">
              <a:buNone/>
            </a:pPr>
            <a:r>
              <a:rPr lang="ru-RU" dirty="0" smtClean="0">
                <a:latin typeface="Comic Sans MS" pitchFamily="66" charset="0"/>
              </a:rPr>
              <a:t>Страна и политически организованный народ, проживающий на конкретной территории.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latin typeface="Comic Sans MS" pitchFamily="66" charset="0"/>
            </a:endParaRPr>
          </a:p>
          <a:p>
            <a:pPr algn="ctr">
              <a:buNone/>
            </a:pPr>
            <a:endParaRPr lang="en-US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ru-RU" dirty="0" smtClean="0">
                <a:latin typeface="Comic Sans MS" pitchFamily="66" charset="0"/>
              </a:rPr>
              <a:t>В </a:t>
            </a:r>
            <a:r>
              <a:rPr lang="ru-RU" b="1" dirty="0" smtClean="0">
                <a:latin typeface="Comic Sans MS" pitchFamily="66" charset="0"/>
              </a:rPr>
              <a:t>узком</a:t>
            </a:r>
            <a:r>
              <a:rPr lang="ru-RU" dirty="0" smtClean="0">
                <a:latin typeface="Comic Sans MS" pitchFamily="66" charset="0"/>
              </a:rPr>
              <a:t> смысле:</a:t>
            </a:r>
          </a:p>
          <a:p>
            <a:pPr algn="ctr">
              <a:buNone/>
            </a:pPr>
            <a:r>
              <a:rPr lang="ru-RU" dirty="0" smtClean="0">
                <a:latin typeface="Comic Sans MS" pitchFamily="66" charset="0"/>
              </a:rPr>
              <a:t>Организация верховной власти, стоящей над обществом.</a:t>
            </a:r>
          </a:p>
          <a:p>
            <a:pPr>
              <a:buNone/>
            </a:pP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Признаки государства: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Единая территория</a:t>
            </a:r>
          </a:p>
          <a:p>
            <a:r>
              <a:rPr lang="ru-RU" dirty="0" smtClean="0">
                <a:latin typeface="Comic Sans MS" pitchFamily="66" charset="0"/>
              </a:rPr>
              <a:t>Суверенитет (государственная независимость)</a:t>
            </a:r>
          </a:p>
          <a:p>
            <a:r>
              <a:rPr lang="ru-RU" dirty="0" smtClean="0">
                <a:latin typeface="Comic Sans MS" pitchFamily="66" charset="0"/>
              </a:rPr>
              <a:t>Аппарат управления</a:t>
            </a:r>
          </a:p>
          <a:p>
            <a:r>
              <a:rPr lang="ru-RU" dirty="0" smtClean="0">
                <a:latin typeface="Comic Sans MS" pitchFamily="66" charset="0"/>
              </a:rPr>
              <a:t>Налоги</a:t>
            </a:r>
          </a:p>
          <a:p>
            <a:r>
              <a:rPr lang="ru-RU" dirty="0" smtClean="0">
                <a:latin typeface="Comic Sans MS" pitchFamily="66" charset="0"/>
              </a:rPr>
              <a:t>Наличие законов</a:t>
            </a:r>
          </a:p>
          <a:p>
            <a:r>
              <a:rPr lang="ru-RU" dirty="0" smtClean="0">
                <a:latin typeface="Comic Sans MS" pitchFamily="66" charset="0"/>
              </a:rPr>
              <a:t>Гражданство</a:t>
            </a:r>
          </a:p>
          <a:p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Гражданство</a:t>
            </a:r>
            <a:endParaRPr lang="ru-RU" sz="4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260848"/>
          </a:xfrm>
        </p:spPr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Взаимная ответственность человека и государства</a:t>
            </a:r>
          </a:p>
          <a:p>
            <a:r>
              <a:rPr lang="ru-RU" dirty="0" smtClean="0">
                <a:latin typeface="Comic Sans MS" pitchFamily="66" charset="0"/>
              </a:rPr>
              <a:t>Принадлежность лица к государству (наследственное и приобретенное)</a:t>
            </a:r>
          </a:p>
          <a:p>
            <a:endParaRPr lang="ru-RU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4149080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 момента приобретения гражданства, человек получает ПРАВА и ОБЯЗАННОСТИ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Все права и свободы гражданина прописаны: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Всеобщая Декларация прав человека (1948г.)</a:t>
            </a:r>
          </a:p>
          <a:p>
            <a:r>
              <a:rPr lang="ru-RU" dirty="0" smtClean="0">
                <a:latin typeface="Comic Sans MS" pitchFamily="66" charset="0"/>
              </a:rPr>
              <a:t>Международные пакты о правах человека</a:t>
            </a:r>
          </a:p>
          <a:p>
            <a:r>
              <a:rPr lang="ru-RU" dirty="0" smtClean="0">
                <a:latin typeface="Comic Sans MS" pitchFamily="66" charset="0"/>
              </a:rPr>
              <a:t>Конституция РФ и Законы РФ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Comic Sans MS" pitchFamily="66" charset="0"/>
              </a:rPr>
              <a:t>Категории</a:t>
            </a:r>
            <a:r>
              <a:rPr lang="en-US" smtClean="0">
                <a:latin typeface="Comic Sans MS" pitchFamily="66" charset="0"/>
              </a:rPr>
              <a:t>: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Гражданские права</a:t>
            </a:r>
          </a:p>
          <a:p>
            <a:r>
              <a:rPr lang="ru-RU" dirty="0" smtClean="0">
                <a:latin typeface="Comic Sans MS" pitchFamily="66" charset="0"/>
              </a:rPr>
              <a:t>Политические права</a:t>
            </a:r>
          </a:p>
          <a:p>
            <a:r>
              <a:rPr lang="ru-RU" dirty="0" smtClean="0">
                <a:latin typeface="Comic Sans MS" pitchFamily="66" charset="0"/>
              </a:rPr>
              <a:t>Экономические права</a:t>
            </a:r>
          </a:p>
          <a:p>
            <a:r>
              <a:rPr lang="ru-RU" dirty="0" smtClean="0">
                <a:latin typeface="Comic Sans MS" pitchFamily="66" charset="0"/>
              </a:rPr>
              <a:t>Социальные права</a:t>
            </a:r>
          </a:p>
          <a:p>
            <a:r>
              <a:rPr lang="ru-RU" dirty="0" smtClean="0">
                <a:latin typeface="Comic Sans MS" pitchFamily="66" charset="0"/>
              </a:rPr>
              <a:t>Культурные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230425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Обязанности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– безусловные для выполнения действия по общественным требованиям или внутренним побуждениям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/>
            </a:r>
            <a:b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Гражданин обязан:</a:t>
            </a:r>
            <a:r>
              <a:rPr lang="ru-RU" sz="4000" dirty="0" smtClean="0">
                <a:latin typeface="Comic Sans MS" pitchFamily="66" charset="0"/>
              </a:rPr>
              <a:t> 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924944"/>
            <a:ext cx="8229600" cy="3201219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Comic Sans MS" pitchFamily="66" charset="0"/>
              </a:rPr>
              <a:t>С</a:t>
            </a:r>
            <a:r>
              <a:rPr lang="ru-RU" dirty="0" smtClean="0">
                <a:latin typeface="Comic Sans MS" pitchFamily="66" charset="0"/>
              </a:rPr>
              <a:t>облюдать законы государства;</a:t>
            </a:r>
          </a:p>
          <a:p>
            <a:r>
              <a:rPr lang="ru-RU" dirty="0" smtClean="0">
                <a:latin typeface="Comic Sans MS" pitchFamily="66" charset="0"/>
              </a:rPr>
              <a:t>Платить налоги и сборы;</a:t>
            </a:r>
          </a:p>
          <a:p>
            <a:r>
              <a:rPr lang="ru-RU" dirty="0" smtClean="0">
                <a:latin typeface="Comic Sans MS" pitchFamily="66" charset="0"/>
              </a:rPr>
              <a:t>Защищать Отечество;</a:t>
            </a:r>
          </a:p>
          <a:p>
            <a:r>
              <a:rPr lang="ru-RU" dirty="0" smtClean="0">
                <a:latin typeface="Comic Sans MS" pitchFamily="66" charset="0"/>
              </a:rPr>
              <a:t>Сохранять природу;</a:t>
            </a:r>
          </a:p>
          <a:p>
            <a:r>
              <a:rPr lang="ru-RU" dirty="0" smtClean="0">
                <a:latin typeface="Comic Sans MS" pitchFamily="66" charset="0"/>
              </a:rPr>
              <a:t>Заботиться о детях и нетрудоспособных родителях;</a:t>
            </a:r>
          </a:p>
          <a:p>
            <a:r>
              <a:rPr lang="ru-RU" dirty="0" smtClean="0">
                <a:latin typeface="Comic Sans MS" pitchFamily="66" charset="0"/>
              </a:rPr>
              <a:t>Беречь памятники культуры.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</TotalTime>
  <Words>159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Права и обязанности граждан</vt:lpstr>
      <vt:lpstr>Государство – важнейший институт общества, призванный обеспечить порядок и организовать жизнь людей.</vt:lpstr>
      <vt:lpstr>Признаки государства:</vt:lpstr>
      <vt:lpstr>Гражданство</vt:lpstr>
      <vt:lpstr>Все права и свободы гражданина прописаны:</vt:lpstr>
      <vt:lpstr>Категории:</vt:lpstr>
      <vt:lpstr>Обязанности – безусловные для выполнения действия по общественным требованиям или внутренним побуждениям  Гражданин обязан: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и обязанности граждан</dc:title>
  <dc:creator>Рина</dc:creator>
  <cp:lastModifiedBy>Рина</cp:lastModifiedBy>
  <cp:revision>5</cp:revision>
  <dcterms:created xsi:type="dcterms:W3CDTF">2013-11-11T18:25:03Z</dcterms:created>
  <dcterms:modified xsi:type="dcterms:W3CDTF">2013-11-11T19:12:23Z</dcterms:modified>
</cp:coreProperties>
</file>