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FAA2-6D28-4789-986E-3270C46ACCC4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A1D1D-CD63-49EB-951A-6C41A9964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Эмблема здоровья</a:t>
            </a:r>
            <a:endParaRPr lang="ru-RU" sz="8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5000" dirty="0" smtClean="0"/>
              <a:t> </a:t>
            </a:r>
            <a:r>
              <a:rPr lang="ru-RU" sz="20000" dirty="0" smtClean="0">
                <a:solidFill>
                  <a:srgbClr val="92D050"/>
                </a:solidFill>
              </a:rPr>
              <a:t>З</a:t>
            </a:r>
            <a:r>
              <a:rPr lang="ru-RU" sz="20000" dirty="0" smtClean="0">
                <a:solidFill>
                  <a:srgbClr val="FFFF00"/>
                </a:solidFill>
              </a:rPr>
              <a:t>О</a:t>
            </a:r>
            <a:r>
              <a:rPr lang="ru-RU" sz="20000" dirty="0" smtClean="0">
                <a:solidFill>
                  <a:srgbClr val="92D050"/>
                </a:solidFill>
              </a:rPr>
              <a:t>Ж</a:t>
            </a:r>
            <a:endParaRPr lang="ru-RU" sz="20000" dirty="0">
              <a:solidFill>
                <a:srgbClr val="92D050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4071934" y="2643182"/>
            <a:ext cx="714380" cy="571504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571503" cy="607718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143116"/>
            <a:ext cx="582016" cy="913486"/>
          </a:xfrm>
          <a:prstGeom prst="rect">
            <a:avLst/>
          </a:prstGeom>
          <a:noFill/>
        </p:spPr>
      </p:pic>
      <p:pic>
        <p:nvPicPr>
          <p:cNvPr id="13" name="Picture 4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3214686"/>
            <a:ext cx="857255" cy="557236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3214686"/>
            <a:ext cx="571503" cy="937779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2643182"/>
            <a:ext cx="571504" cy="43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Девизы здоровья</a:t>
            </a:r>
            <a:endParaRPr lang="ru-RU" sz="8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Твое здоровье в твоих руках!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И это не пустословье!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Чтоб от болезней ты не зачах,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Помни, твой выбор здоровье!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err="1" smtClean="0">
                <a:solidFill>
                  <a:srgbClr val="FF0000"/>
                </a:solidFill>
                <a:latin typeface="Monotype Corsiva" pitchFamily="66" charset="0"/>
              </a:rPr>
              <a:t>Синквейн</a:t>
            </a:r>
            <a:endParaRPr lang="ru-RU" sz="8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1.Образ жизни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2.Активный,здоровый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3.Правильно питаться, соблюдать режим, отказаться от вредных привычек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4.Безопасное поведение в быту, на улице , в школе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5.Фактор здоровья</a:t>
            </a:r>
          </a:p>
          <a:p>
            <a:pPr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  <a:latin typeface="Monotype Corsiva" pitchFamily="66" charset="0"/>
              </a:rPr>
              <a:t>Формула здоровья</a:t>
            </a:r>
            <a:endParaRPr lang="ru-RU" sz="8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З              О                    труд             </a:t>
            </a:r>
            <a:r>
              <a:rPr lang="ru-RU" sz="2400" b="1" dirty="0" smtClean="0"/>
              <a:t>                                           </a:t>
            </a:r>
            <a:r>
              <a:rPr lang="ru-RU" sz="2400" b="1" dirty="0" smtClean="0">
                <a:solidFill>
                  <a:schemeClr val="tx2"/>
                </a:solidFill>
              </a:rPr>
              <a:t>лень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Д             П            активный отдых                                  </a:t>
            </a:r>
            <a:r>
              <a:rPr lang="ru-RU" sz="2400" b="1" dirty="0" smtClean="0">
                <a:solidFill>
                  <a:schemeClr val="tx2"/>
                </a:solidFill>
              </a:rPr>
              <a:t>курение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             Т           нравственное воспитание                  </a:t>
            </a:r>
            <a:r>
              <a:rPr lang="ru-RU" sz="2400" b="1" dirty="0" smtClean="0">
                <a:solidFill>
                  <a:schemeClr val="tx2"/>
                </a:solidFill>
              </a:rPr>
              <a:t>алкоголь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Р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== </a:t>
            </a:r>
            <a:r>
              <a:rPr lang="ru-RU" sz="2400" b="1" dirty="0" smtClean="0">
                <a:solidFill>
                  <a:srgbClr val="C00000"/>
                </a:solidFill>
              </a:rPr>
              <a:t>      И   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ru-RU" sz="2400" b="1" dirty="0" smtClean="0">
                <a:solidFill>
                  <a:srgbClr val="C00000"/>
                </a:solidFill>
              </a:rPr>
              <a:t>   </a:t>
            </a:r>
            <a:r>
              <a:rPr lang="ru-RU" sz="2400" b="1" dirty="0" err="1" smtClean="0">
                <a:solidFill>
                  <a:srgbClr val="C00000"/>
                </a:solidFill>
              </a:rPr>
              <a:t>рациоанальное</a:t>
            </a:r>
            <a:r>
              <a:rPr lang="ru-RU" sz="2400" b="1" dirty="0" smtClean="0">
                <a:solidFill>
                  <a:srgbClr val="C00000"/>
                </a:solidFill>
              </a:rPr>
              <a:t> питание    </a:t>
            </a:r>
            <a:r>
              <a:rPr lang="ru-RU" sz="2400" b="1" dirty="0" smtClean="0">
                <a:solidFill>
                  <a:srgbClr val="002060"/>
                </a:solidFill>
              </a:rPr>
              <a:t>--- </a:t>
            </a:r>
            <a:r>
              <a:rPr lang="ru-RU" sz="2400" b="1" dirty="0" smtClean="0">
                <a:solidFill>
                  <a:srgbClr val="C00000"/>
                </a:solidFill>
              </a:rPr>
              <a:t>         </a:t>
            </a:r>
            <a:r>
              <a:rPr lang="ru-RU" sz="2400" b="1" dirty="0" smtClean="0">
                <a:solidFill>
                  <a:schemeClr val="tx2"/>
                </a:solidFill>
              </a:rPr>
              <a:t>наркотики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             М          личная гигиена                           </a:t>
            </a:r>
            <a:r>
              <a:rPr lang="ru-RU" sz="2400" b="1" dirty="0" smtClean="0">
                <a:solidFill>
                  <a:schemeClr val="tx2"/>
                </a:solidFill>
              </a:rPr>
              <a:t>беспорядочные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              И           физкультура                                </a:t>
            </a:r>
            <a:r>
              <a:rPr lang="ru-RU" sz="2400" b="1" dirty="0" smtClean="0">
                <a:solidFill>
                  <a:schemeClr val="tx2"/>
                </a:solidFill>
              </a:rPr>
              <a:t>половые связи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Ь              З          сексуальная культура          </a:t>
            </a:r>
            <a:r>
              <a:rPr lang="ru-RU" sz="2400" b="1" dirty="0" smtClean="0">
                <a:solidFill>
                  <a:schemeClr val="tx2"/>
                </a:solidFill>
              </a:rPr>
              <a:t>бессистемное </a:t>
            </a:r>
            <a:r>
              <a:rPr lang="ru-RU" sz="2400" b="1" dirty="0" err="1" smtClean="0">
                <a:solidFill>
                  <a:schemeClr val="tx2"/>
                </a:solidFill>
              </a:rPr>
              <a:t>пог</a:t>
            </a:r>
            <a:r>
              <a:rPr lang="ru-RU" sz="2400" b="1" dirty="0" smtClean="0">
                <a:solidFill>
                  <a:schemeClr val="tx2"/>
                </a:solidFill>
              </a:rPr>
              <a:t>-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Е              М                                                          </a:t>
            </a:r>
            <a:r>
              <a:rPr lang="ru-RU" sz="2400" b="1" dirty="0" smtClean="0">
                <a:solidFill>
                  <a:schemeClr val="tx2"/>
                </a:solidFill>
              </a:rPr>
              <a:t>лощение </a:t>
            </a:r>
            <a:r>
              <a:rPr lang="ru-RU" sz="2400" b="1" dirty="0" err="1" smtClean="0">
                <a:solidFill>
                  <a:schemeClr val="tx2"/>
                </a:solidFill>
              </a:rPr>
              <a:t>информа</a:t>
            </a:r>
            <a:r>
              <a:rPr lang="ru-RU" sz="2400" b="1" dirty="0" smtClean="0">
                <a:solidFill>
                  <a:schemeClr val="tx2"/>
                </a:solidFill>
              </a:rPr>
              <a:t>-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                                                                         </a:t>
            </a:r>
            <a:r>
              <a:rPr lang="ru-RU" sz="2400" b="1" dirty="0" err="1" smtClean="0">
                <a:solidFill>
                  <a:schemeClr val="tx2"/>
                </a:solidFill>
              </a:rPr>
              <a:t>ции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102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Эмблема здоровья</vt:lpstr>
      <vt:lpstr>Девизы здоровья</vt:lpstr>
      <vt:lpstr>Синквейн</vt:lpstr>
      <vt:lpstr>Формула здоровья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</cp:revision>
  <dcterms:created xsi:type="dcterms:W3CDTF">2011-03-13T08:20:40Z</dcterms:created>
  <dcterms:modified xsi:type="dcterms:W3CDTF">2011-03-15T06:40:20Z</dcterms:modified>
</cp:coreProperties>
</file>