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69" r:id="rId6"/>
    <p:sldId id="259" r:id="rId7"/>
    <p:sldId id="260" r:id="rId8"/>
    <p:sldId id="261" r:id="rId9"/>
    <p:sldId id="267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87AEAB7-745E-422E-85CC-9BDA75D9ADEE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C7AFFF-4615-427B-ADC2-690BB233B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7AEAB7-745E-422E-85CC-9BDA75D9ADEE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7AFFF-4615-427B-ADC2-690BB233B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87AEAB7-745E-422E-85CC-9BDA75D9ADEE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C7AFFF-4615-427B-ADC2-690BB233B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7AEAB7-745E-422E-85CC-9BDA75D9ADEE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7AFFF-4615-427B-ADC2-690BB233B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7AEAB7-745E-422E-85CC-9BDA75D9ADEE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7C7AFFF-4615-427B-ADC2-690BB233B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7AEAB7-745E-422E-85CC-9BDA75D9ADEE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7AFFF-4615-427B-ADC2-690BB233B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7AEAB7-745E-422E-85CC-9BDA75D9ADEE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7AFFF-4615-427B-ADC2-690BB233B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7AEAB7-745E-422E-85CC-9BDA75D9ADEE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7AFFF-4615-427B-ADC2-690BB233B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7AEAB7-745E-422E-85CC-9BDA75D9ADEE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7AFFF-4615-427B-ADC2-690BB233B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7AEAB7-745E-422E-85CC-9BDA75D9ADEE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7AFFF-4615-427B-ADC2-690BB233B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7AEAB7-745E-422E-85CC-9BDA75D9ADEE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C7AFFF-4615-427B-ADC2-690BB233B3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87AEAB7-745E-422E-85CC-9BDA75D9ADEE}" type="datetimeFigureOut">
              <a:rPr lang="ru-RU" smtClean="0"/>
              <a:pPr/>
              <a:t>12.03.2011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7C7AFFF-4615-427B-ADC2-690BB233B3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asyogi.ru/upr.html" TargetMode="External"/><Relationship Id="rId2" Type="http://schemas.openxmlformats.org/officeDocument/2006/relationships/hyperlink" Target="http://www.chasyogi.ru/eda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142985"/>
            <a:ext cx="7815290" cy="245746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Способы и методы закаливания организма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/>
              <a:t/>
            </a:r>
            <a:br>
              <a:rPr lang="ru-RU" dirty="0"/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46090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Закаливание –это система мероприятий, направленных на повышение устойчивости организма к различным воздействиям окружающей среды (холода, тепла, солнечной радиации, пониженного атмосферного давления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7" name="Рисунок 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1877799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Закаливание должно быть постепенным.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Закаливаться нужно ежедневно. Это должно быть привычкой. </a:t>
            </a:r>
            <a:br>
              <a:rPr lang="ru-RU" dirty="0" smtClean="0"/>
            </a:br>
            <a:r>
              <a:rPr lang="ru-RU" dirty="0" smtClean="0"/>
              <a:t>Лучше закаляться несколько минут, но каждый день, чем один час в неделю ощутимого эффекта в этом случае не будет. </a:t>
            </a:r>
          </a:p>
          <a:p>
            <a:endParaRPr lang="ru-RU" dirty="0"/>
          </a:p>
        </p:txBody>
      </p:sp>
      <p:pic>
        <p:nvPicPr>
          <p:cNvPr id="22529" name="Рисунок 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357694"/>
            <a:ext cx="2928958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100" dirty="0" smtClean="0"/>
              <a:t>Учитывайте состояние здоровья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выборе способа закаливания, учитывайте свой возраст, образ жизни, состояние здоровья, а также климатические условия. Вы должны ощущать себя комфортно, если же закаливание вызывает у вас раздражение, значит этот способ вам не подходит. Например. если обливание дается тяжело, лучше на время его заменить обтиранием холодным полотенцем.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Климат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Климат влияет на восприимчивость и реакцию организма на закаливание. Этот фактор обязательно надо учитывать при выборе способа закаливания и определения продолжительности процедур. </a:t>
            </a:r>
            <a:endParaRPr lang="ru-RU" dirty="0"/>
          </a:p>
        </p:txBody>
      </p:sp>
      <p:pic>
        <p:nvPicPr>
          <p:cNvPr id="20481" name="Рисунок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143380"/>
            <a:ext cx="171451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Рисунок 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071942"/>
            <a:ext cx="1871669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Режим дня и вредные привычки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применении методов закаливания чрезвычайно важно соблюдения режима дня и отказ от вредных привычек. Необходимо также обеспечить себе качественный сон и хорошее </a:t>
            </a:r>
            <a:r>
              <a:rPr lang="ru-RU" u="sng" dirty="0" smtClean="0">
                <a:hlinkClick r:id="rId2" tooltip="кулинария йогов"/>
              </a:rPr>
              <a:t>питание</a:t>
            </a:r>
            <a:r>
              <a:rPr lang="ru-RU" dirty="0" smtClean="0"/>
              <a:t>, Отсутствие меры в еде, отказ от физических </a:t>
            </a:r>
            <a:r>
              <a:rPr lang="ru-RU" u="sng" dirty="0" smtClean="0">
                <a:hlinkClick r:id="rId3" tooltip="йога"/>
              </a:rPr>
              <a:t>упражнений</a:t>
            </a:r>
            <a:r>
              <a:rPr lang="ru-RU" dirty="0" smtClean="0"/>
              <a:t> не принесут вам желаемого результата от закаливания.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правильно организованном закаливании вы забудете о простуде</a:t>
            </a:r>
            <a:endParaRPr lang="ru-RU" dirty="0"/>
          </a:p>
        </p:txBody>
      </p:sp>
      <p:pic>
        <p:nvPicPr>
          <p:cNvPr id="18433" name="Рисунок 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2857496"/>
            <a:ext cx="3168735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Рисунок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928934"/>
            <a:ext cx="2143140" cy="206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7239000" cy="4846320"/>
          </a:xfrm>
        </p:spPr>
        <p:txBody>
          <a:bodyPr>
            <a:normAutofit/>
          </a:bodyPr>
          <a:lstStyle/>
          <a:p>
            <a:r>
              <a:rPr lang="ru-RU" dirty="0"/>
              <a:t>Закаливание может помочь укрепить организм, повысить сопротивляемость организма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Закаливание - древний метод крепкого здоровья и долголетия. </a:t>
            </a:r>
          </a:p>
          <a:p>
            <a:r>
              <a:rPr lang="ru-RU" dirty="0"/>
              <a:t>Закаленный организм устойчив к неблагоприятным воздействиям окружающей среды. Это особенно важно в таких странах, как Россия, с длительной и суровой зимой.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закаливания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dirty="0" smtClean="0"/>
          </a:p>
          <a:p>
            <a:pPr lvl="0"/>
            <a:r>
              <a:rPr lang="ru-RU" dirty="0" smtClean="0"/>
              <a:t>Закаливание воздухом</a:t>
            </a:r>
          </a:p>
          <a:p>
            <a:pPr lvl="0"/>
            <a:r>
              <a:rPr lang="ru-RU" dirty="0" smtClean="0"/>
              <a:t>Водные процедуры </a:t>
            </a:r>
          </a:p>
          <a:p>
            <a:pPr lvl="0"/>
            <a:r>
              <a:rPr lang="ru-RU" dirty="0" smtClean="0"/>
              <a:t>Солнечные ванны</a:t>
            </a:r>
          </a:p>
          <a:p>
            <a:pPr lvl="0"/>
            <a:r>
              <a:rPr lang="ru-RU" dirty="0" smtClean="0"/>
              <a:t>Обтирание снегом</a:t>
            </a:r>
          </a:p>
          <a:p>
            <a:pPr lvl="0"/>
            <a:r>
              <a:rPr lang="ru-RU" dirty="0" smtClean="0"/>
              <a:t>Хождение босиком</a:t>
            </a:r>
          </a:p>
          <a:p>
            <a:pPr lvl="0"/>
            <a:r>
              <a:rPr lang="ru-RU" dirty="0" err="1" smtClean="0"/>
              <a:t>Моржевание</a:t>
            </a:r>
            <a:endParaRPr lang="ru-RU" dirty="0" smtClean="0"/>
          </a:p>
          <a:p>
            <a:pPr lvl="0"/>
            <a:r>
              <a:rPr lang="ru-RU" dirty="0" smtClean="0"/>
              <a:t>Баня, с купанием в холодной воде.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вы решили закаляться, то начинать рекомендуется летом. Этот период наиболее безопасен и комфортен с психологической и физической точки зрения. Переход к более сложным методам закаливания следует осуществлять постепенно. </a:t>
            </a:r>
            <a:endParaRPr lang="ru-RU" dirty="0"/>
          </a:p>
        </p:txBody>
      </p:sp>
      <p:pic>
        <p:nvPicPr>
          <p:cNvPr id="26626" name="Рисунок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4357694"/>
            <a:ext cx="300490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/>
              <a:t>Примеры закаливания</a:t>
            </a:r>
          </a:p>
          <a:p>
            <a:endParaRPr lang="ru-RU" dirty="0"/>
          </a:p>
        </p:txBody>
      </p:sp>
      <p:pic>
        <p:nvPicPr>
          <p:cNvPr id="6" name="Рисунок 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214686"/>
            <a:ext cx="341699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Рисунок 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928934"/>
            <a:ext cx="2690831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Холодное обтирание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4114800" cy="4114800"/>
          </a:xfrm>
        </p:spPr>
        <p:txBody>
          <a:bodyPr>
            <a:normAutofit/>
          </a:bodyPr>
          <a:lstStyle/>
          <a:p>
            <a:r>
              <a:rPr lang="ru-RU" dirty="0" smtClean="0"/>
              <a:t>Обтирание проводится при температуре не ниже 18 градусов.</a:t>
            </a:r>
            <a:br>
              <a:rPr lang="ru-RU" dirty="0" smtClean="0"/>
            </a:br>
            <a:r>
              <a:rPr lang="ru-RU" dirty="0" smtClean="0"/>
              <a:t>Делается обтирание так:</a:t>
            </a:r>
            <a:br>
              <a:rPr lang="ru-RU" dirty="0" smtClean="0"/>
            </a:br>
            <a:r>
              <a:rPr lang="ru-RU" dirty="0" smtClean="0"/>
              <a:t>Смочите полотенце холодной водой и оботрите руки и туловище. После этого быстрыми движениями оботритесь сухим полотенцем. 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 smtClean="0"/>
          </a:p>
        </p:txBody>
      </p:sp>
      <p:pic>
        <p:nvPicPr>
          <p:cNvPr id="1035" name="Рисунок 4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2643182"/>
            <a:ext cx="302237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Водные процедуры для ног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6329378" cy="4114800"/>
          </a:xfrm>
        </p:spPr>
        <p:txBody>
          <a:bodyPr>
            <a:normAutofit/>
          </a:bodyPr>
          <a:lstStyle/>
          <a:p>
            <a:r>
              <a:rPr lang="ru-RU" dirty="0" smtClean="0"/>
              <a:t>Эти процедуры рекомендуются людям, часто болеющим простудными заболеваниями. Вечером, перед сном, опустите ноги в прохладную воду на 3-5 минут. Начинайте принимать ножные ванны с температуры 38 градусов, каждый день, понижая ее на 1 градус.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Контрастный душ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Контрастный душ делают так: </a:t>
            </a:r>
          </a:p>
          <a:p>
            <a:pPr lvl="0"/>
            <a:r>
              <a:rPr lang="ru-RU" dirty="0" smtClean="0"/>
              <a:t>Теплая вода (30 сек)</a:t>
            </a:r>
          </a:p>
          <a:p>
            <a:pPr lvl="0"/>
            <a:r>
              <a:rPr lang="ru-RU" dirty="0" smtClean="0"/>
              <a:t>Горячая вода (30сек-1 мин)</a:t>
            </a:r>
          </a:p>
          <a:p>
            <a:pPr lvl="0"/>
            <a:r>
              <a:rPr lang="ru-RU" dirty="0" smtClean="0"/>
              <a:t>Холодная вода (30сек-1 мин)</a:t>
            </a:r>
          </a:p>
          <a:p>
            <a:pPr lvl="0"/>
            <a:r>
              <a:rPr lang="ru-RU" dirty="0" smtClean="0"/>
              <a:t>Горячая вода (30 сек)</a:t>
            </a:r>
          </a:p>
          <a:p>
            <a:pPr lvl="0"/>
            <a:r>
              <a:rPr lang="ru-RU" dirty="0" smtClean="0"/>
              <a:t>Холодная вода (до 5 мин)</a:t>
            </a:r>
          </a:p>
          <a:p>
            <a:endParaRPr lang="ru-RU" dirty="0"/>
          </a:p>
        </p:txBody>
      </p:sp>
      <p:pic>
        <p:nvPicPr>
          <p:cNvPr id="23553" name="Picture 1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714488"/>
            <a:ext cx="300039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66800" y="1000108"/>
            <a:ext cx="6255488" cy="1648399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На что обратить внимание при закаливании</a:t>
            </a:r>
          </a:p>
          <a:p>
            <a:endParaRPr lang="ru-RU" dirty="0"/>
          </a:p>
        </p:txBody>
      </p:sp>
      <p:pic>
        <p:nvPicPr>
          <p:cNvPr id="17412" name="Рисунок 3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5" y="2786058"/>
            <a:ext cx="3310211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071942"/>
            <a:ext cx="3071834" cy="231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</TotalTime>
  <Words>386</Words>
  <Application>Microsoft Office PowerPoint</Application>
  <PresentationFormat>Экран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Способы и методы закаливания организма   </vt:lpstr>
      <vt:lpstr>Слайд 2</vt:lpstr>
      <vt:lpstr>Виды закаливания </vt:lpstr>
      <vt:lpstr>Слайд 4</vt:lpstr>
      <vt:lpstr>Слайд 5</vt:lpstr>
      <vt:lpstr>Холодное обтирание </vt:lpstr>
      <vt:lpstr>Водные процедуры для ног  </vt:lpstr>
      <vt:lpstr>Контрастный душ  </vt:lpstr>
      <vt:lpstr>Слайд 9</vt:lpstr>
      <vt:lpstr>Закаливание должно быть постепенным.</vt:lpstr>
      <vt:lpstr>     Учитывайте состояние здоровья </vt:lpstr>
      <vt:lpstr>Климат  </vt:lpstr>
      <vt:lpstr>Режим дня и вредные привычки  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и методы закаливания организма</dc:title>
  <dc:creator>1</dc:creator>
  <cp:lastModifiedBy>1</cp:lastModifiedBy>
  <cp:revision>5</cp:revision>
  <dcterms:created xsi:type="dcterms:W3CDTF">2011-03-10T10:23:07Z</dcterms:created>
  <dcterms:modified xsi:type="dcterms:W3CDTF">2011-03-12T08:26:55Z</dcterms:modified>
</cp:coreProperties>
</file>