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59" r:id="rId4"/>
    <p:sldId id="266" r:id="rId5"/>
    <p:sldId id="268" r:id="rId6"/>
    <p:sldId id="271" r:id="rId7"/>
    <p:sldId id="272" r:id="rId8"/>
    <p:sldId id="260" r:id="rId9"/>
    <p:sldId id="263" r:id="rId10"/>
    <p:sldId id="264" r:id="rId11"/>
    <p:sldId id="265" r:id="rId12"/>
    <p:sldId id="261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B273FD-0368-4DEE-A7CE-E0301C8A9F0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F28CB8-37B0-47A2-91C0-6EE719580F73}" type="pres">
      <dgm:prSet presAssocID="{08B273FD-0368-4DEE-A7CE-E0301C8A9F03}" presName="Name0" presStyleCnt="0">
        <dgm:presLayoutVars>
          <dgm:dir/>
          <dgm:animLvl val="lvl"/>
          <dgm:resizeHandles/>
        </dgm:presLayoutVars>
      </dgm:prSet>
      <dgm:spPr/>
    </dgm:pt>
  </dgm:ptLst>
  <dgm:cxnLst>
    <dgm:cxn modelId="{5EDF38F1-D92E-48BC-8C02-7F08E9C2E098}" type="presOf" srcId="{08B273FD-0368-4DEE-A7CE-E0301C8A9F03}" destId="{67F28CB8-37B0-47A2-91C0-6EE719580F73}" srcOrd="0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A2CBD9-852D-42F2-AD57-4CE980672090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F669A1A-14E9-4C21-90F5-6D4E0592C676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Сформировать рабочую группу</a:t>
          </a:r>
          <a:endParaRPr lang="ru-RU" sz="1600" dirty="0">
            <a:solidFill>
              <a:schemeClr val="tx1"/>
            </a:solidFill>
            <a:latin typeface="+mj-lt"/>
            <a:cs typeface="Times New Roman" pitchFamily="18" charset="0"/>
          </a:endParaRPr>
        </a:p>
      </dgm:t>
    </dgm:pt>
    <dgm:pt modelId="{BA29EFCA-B9D8-4632-9402-835792F81509}" type="parTrans" cxnId="{70F794D1-C36A-4F67-8349-B09299D7453C}">
      <dgm:prSet/>
      <dgm:spPr/>
      <dgm:t>
        <a:bodyPr/>
        <a:lstStyle/>
        <a:p>
          <a:endParaRPr lang="ru-RU"/>
        </a:p>
      </dgm:t>
    </dgm:pt>
    <dgm:pt modelId="{C750C6C8-0012-458F-9DF4-88C1E0D4011F}" type="sibTrans" cxnId="{70F794D1-C36A-4F67-8349-B09299D7453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54B8DA0-656A-4558-A7BA-6D8B4A2F991A}">
      <dgm:prSet custT="1"/>
      <dgm:spPr/>
      <dgm:t>
        <a:bodyPr/>
        <a:lstStyle/>
        <a:p>
          <a:r>
            <a:rPr lang="ru-RU" sz="1600" b="0" dirty="0" smtClean="0">
              <a:solidFill>
                <a:schemeClr val="tx1"/>
              </a:solidFill>
            </a:rPr>
            <a:t>Разработать модель урока по теме «Составляющие  здорового образа жизни</a:t>
          </a:r>
          <a:r>
            <a:rPr lang="ru-RU" sz="1600" b="0" dirty="0" smtClean="0"/>
            <a:t>».</a:t>
          </a:r>
          <a:endParaRPr lang="ru-RU" sz="1600" b="0" dirty="0" smtClean="0"/>
        </a:p>
      </dgm:t>
    </dgm:pt>
    <dgm:pt modelId="{E9CF9206-0A19-4F07-9D4C-D837D58F6AB1}" type="parTrans" cxnId="{C95090FA-CFBF-4F0A-AC2A-46B1DF65F80D}">
      <dgm:prSet/>
      <dgm:spPr/>
      <dgm:t>
        <a:bodyPr/>
        <a:lstStyle/>
        <a:p>
          <a:endParaRPr lang="ru-RU"/>
        </a:p>
      </dgm:t>
    </dgm:pt>
    <dgm:pt modelId="{D27BAD81-C5EA-4E2C-8D14-87F8F754931C}" type="sibTrans" cxnId="{C95090FA-CFBF-4F0A-AC2A-46B1DF65F80D}">
      <dgm:prSet/>
      <dgm:spPr/>
      <dgm:t>
        <a:bodyPr/>
        <a:lstStyle/>
        <a:p>
          <a:endParaRPr lang="ru-RU"/>
        </a:p>
      </dgm:t>
    </dgm:pt>
    <dgm:pt modelId="{F25E6311-FCDF-4151-92CF-7831DD672CF2}" type="pres">
      <dgm:prSet presAssocID="{0BA2CBD9-852D-42F2-AD57-4CE980672090}" presName="linearFlow" presStyleCnt="0">
        <dgm:presLayoutVars>
          <dgm:resizeHandles val="exact"/>
        </dgm:presLayoutVars>
      </dgm:prSet>
      <dgm:spPr/>
    </dgm:pt>
    <dgm:pt modelId="{C005948D-1086-419B-AEC5-C12202E71650}" type="pres">
      <dgm:prSet presAssocID="{3F669A1A-14E9-4C21-90F5-6D4E0592C676}" presName="node" presStyleLbl="node1" presStyleIdx="0" presStyleCnt="2" custLinFactNeighborX="-77984" custLinFactNeighborY="-17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C568D3-B647-43E0-A0BE-AF1A466BA159}" type="pres">
      <dgm:prSet presAssocID="{C750C6C8-0012-458F-9DF4-88C1E0D4011F}" presName="sibTrans" presStyleLbl="sibTrans2D1" presStyleIdx="0" presStyleCnt="1" custLinFactNeighborX="-5840" custLinFactNeighborY="4223"/>
      <dgm:spPr/>
    </dgm:pt>
    <dgm:pt modelId="{02671B65-A299-47F5-B463-321AA4101717}" type="pres">
      <dgm:prSet presAssocID="{C750C6C8-0012-458F-9DF4-88C1E0D4011F}" presName="connectorText" presStyleLbl="sibTrans2D1" presStyleIdx="0" presStyleCnt="1"/>
      <dgm:spPr/>
    </dgm:pt>
    <dgm:pt modelId="{541B52D3-4110-43B7-A7FB-5F94F96779A7}" type="pres">
      <dgm:prSet presAssocID="{154B8DA0-656A-4558-A7BA-6D8B4A2F991A}" presName="node" presStyleLbl="node1" presStyleIdx="1" presStyleCnt="2" custLinFactNeighborX="-65678" custLinFactNeighborY="-25387">
        <dgm:presLayoutVars>
          <dgm:bulletEnabled val="1"/>
        </dgm:presLayoutVars>
      </dgm:prSet>
      <dgm:spPr/>
    </dgm:pt>
  </dgm:ptLst>
  <dgm:cxnLst>
    <dgm:cxn modelId="{DE4F0FAF-DEB9-42F7-ABE1-3EFB9BBD871A}" type="presOf" srcId="{154B8DA0-656A-4558-A7BA-6D8B4A2F991A}" destId="{541B52D3-4110-43B7-A7FB-5F94F96779A7}" srcOrd="0" destOrd="0" presId="urn:microsoft.com/office/officeart/2005/8/layout/process2"/>
    <dgm:cxn modelId="{70F794D1-C36A-4F67-8349-B09299D7453C}" srcId="{0BA2CBD9-852D-42F2-AD57-4CE980672090}" destId="{3F669A1A-14E9-4C21-90F5-6D4E0592C676}" srcOrd="0" destOrd="0" parTransId="{BA29EFCA-B9D8-4632-9402-835792F81509}" sibTransId="{C750C6C8-0012-458F-9DF4-88C1E0D4011F}"/>
    <dgm:cxn modelId="{9698B46A-D670-4973-8C30-773FDF97396E}" type="presOf" srcId="{C750C6C8-0012-458F-9DF4-88C1E0D4011F}" destId="{02671B65-A299-47F5-B463-321AA4101717}" srcOrd="1" destOrd="0" presId="urn:microsoft.com/office/officeart/2005/8/layout/process2"/>
    <dgm:cxn modelId="{407D432C-4E69-4D25-8779-A6E9189ACD53}" type="presOf" srcId="{3F669A1A-14E9-4C21-90F5-6D4E0592C676}" destId="{C005948D-1086-419B-AEC5-C12202E71650}" srcOrd="0" destOrd="0" presId="urn:microsoft.com/office/officeart/2005/8/layout/process2"/>
    <dgm:cxn modelId="{C95090FA-CFBF-4F0A-AC2A-46B1DF65F80D}" srcId="{0BA2CBD9-852D-42F2-AD57-4CE980672090}" destId="{154B8DA0-656A-4558-A7BA-6D8B4A2F991A}" srcOrd="1" destOrd="0" parTransId="{E9CF9206-0A19-4F07-9D4C-D837D58F6AB1}" sibTransId="{D27BAD81-C5EA-4E2C-8D14-87F8F754931C}"/>
    <dgm:cxn modelId="{7CDD2A37-8C47-4E0E-B76C-19D47DD45971}" type="presOf" srcId="{0BA2CBD9-852D-42F2-AD57-4CE980672090}" destId="{F25E6311-FCDF-4151-92CF-7831DD672CF2}" srcOrd="0" destOrd="0" presId="urn:microsoft.com/office/officeart/2005/8/layout/process2"/>
    <dgm:cxn modelId="{5DDC69FD-15E2-4333-A9A3-424FFF838761}" type="presOf" srcId="{C750C6C8-0012-458F-9DF4-88C1E0D4011F}" destId="{5BC568D3-B647-43E0-A0BE-AF1A466BA159}" srcOrd="0" destOrd="0" presId="urn:microsoft.com/office/officeart/2005/8/layout/process2"/>
    <dgm:cxn modelId="{480A01EE-9F41-4FC8-AB86-CBD7C515239B}" type="presParOf" srcId="{F25E6311-FCDF-4151-92CF-7831DD672CF2}" destId="{C005948D-1086-419B-AEC5-C12202E71650}" srcOrd="0" destOrd="0" presId="urn:microsoft.com/office/officeart/2005/8/layout/process2"/>
    <dgm:cxn modelId="{D585D34A-3C67-4802-BCB7-C646D6DFE309}" type="presParOf" srcId="{F25E6311-FCDF-4151-92CF-7831DD672CF2}" destId="{5BC568D3-B647-43E0-A0BE-AF1A466BA159}" srcOrd="1" destOrd="0" presId="urn:microsoft.com/office/officeart/2005/8/layout/process2"/>
    <dgm:cxn modelId="{F73EF73E-21ED-4143-9D84-607E83AC8378}" type="presParOf" srcId="{5BC568D3-B647-43E0-A0BE-AF1A466BA159}" destId="{02671B65-A299-47F5-B463-321AA4101717}" srcOrd="0" destOrd="0" presId="urn:microsoft.com/office/officeart/2005/8/layout/process2"/>
    <dgm:cxn modelId="{BD6E5D17-711D-411D-BB38-06DED0837A6D}" type="presParOf" srcId="{F25E6311-FCDF-4151-92CF-7831DD672CF2}" destId="{541B52D3-4110-43B7-A7FB-5F94F96779A7}" srcOrd="2" destOrd="0" presId="urn:microsoft.com/office/officeart/2005/8/layout/process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A6ED3C-0229-497D-8A16-04C0DA3C701E}" type="doc">
      <dgm:prSet loTypeId="urn:microsoft.com/office/officeart/2005/8/layout/process2" loCatId="process" qsTypeId="urn:microsoft.com/office/officeart/2005/8/quickstyle/simple4" qsCatId="simple" csTypeId="urn:microsoft.com/office/officeart/2005/8/colors/accent1_2" csCatId="accent1" phldr="1"/>
      <dgm:spPr/>
    </dgm:pt>
    <dgm:pt modelId="{875336E2-9BDA-4ABD-A9DF-76BBFDFEB581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Сформировать ресурсную базу для проведения урока</a:t>
          </a:r>
          <a:endParaRPr lang="ru-RU" sz="1600" dirty="0">
            <a:solidFill>
              <a:schemeClr val="tx1"/>
            </a:solidFill>
          </a:endParaRPr>
        </a:p>
      </dgm:t>
    </dgm:pt>
    <dgm:pt modelId="{E82813CD-4D1D-475A-B3DF-E988AB978176}" type="parTrans" cxnId="{3169E400-4404-44E4-B120-C6D08E458B2F}">
      <dgm:prSet/>
      <dgm:spPr/>
      <dgm:t>
        <a:bodyPr/>
        <a:lstStyle/>
        <a:p>
          <a:endParaRPr lang="ru-RU"/>
        </a:p>
      </dgm:t>
    </dgm:pt>
    <dgm:pt modelId="{B9093877-A1FB-4694-88C0-354F702FD565}" type="sibTrans" cxnId="{3169E400-4404-44E4-B120-C6D08E458B2F}">
      <dgm:prSet/>
      <dgm:spPr/>
      <dgm:t>
        <a:bodyPr/>
        <a:lstStyle/>
        <a:p>
          <a:endParaRPr lang="ru-RU"/>
        </a:p>
      </dgm:t>
    </dgm:pt>
    <dgm:pt modelId="{0FF5290E-6428-4C3C-AF44-165E71266CCF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Подготовить презентации:</a:t>
          </a:r>
        </a:p>
        <a:p>
          <a:r>
            <a:rPr lang="ru-RU" sz="1600" dirty="0" smtClean="0">
              <a:solidFill>
                <a:schemeClr val="tx1"/>
              </a:solidFill>
            </a:rPr>
            <a:t>«Смертность в России»</a:t>
          </a:r>
        </a:p>
        <a:p>
          <a:r>
            <a:rPr lang="ru-RU" sz="1600" dirty="0" smtClean="0">
              <a:solidFill>
                <a:schemeClr val="tx1"/>
              </a:solidFill>
            </a:rPr>
            <a:t>«Составляющие ЗОЖ»</a:t>
          </a:r>
        </a:p>
        <a:p>
          <a:endParaRPr lang="ru-RU" sz="1600" dirty="0" smtClean="0">
            <a:solidFill>
              <a:schemeClr val="tx1"/>
            </a:solidFill>
          </a:endParaRPr>
        </a:p>
        <a:p>
          <a:endParaRPr lang="ru-RU" sz="800" dirty="0" smtClean="0"/>
        </a:p>
        <a:p>
          <a:endParaRPr lang="ru-RU" sz="800" dirty="0"/>
        </a:p>
      </dgm:t>
    </dgm:pt>
    <dgm:pt modelId="{86FA9922-FED9-4CDB-AC54-E028273E87BA}" type="parTrans" cxnId="{CED7570A-9464-4026-82AA-945CDBC2249D}">
      <dgm:prSet/>
      <dgm:spPr/>
      <dgm:t>
        <a:bodyPr/>
        <a:lstStyle/>
        <a:p>
          <a:endParaRPr lang="ru-RU"/>
        </a:p>
      </dgm:t>
    </dgm:pt>
    <dgm:pt modelId="{25410A4E-3AA6-492A-93B8-5842575521A5}" type="sibTrans" cxnId="{CED7570A-9464-4026-82AA-945CDBC2249D}">
      <dgm:prSet/>
      <dgm:spPr/>
      <dgm:t>
        <a:bodyPr/>
        <a:lstStyle/>
        <a:p>
          <a:endParaRPr lang="ru-RU"/>
        </a:p>
      </dgm:t>
    </dgm:pt>
    <dgm:pt modelId="{E9939826-6322-4B53-92CD-4792964A38F1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Разработать критерии оценки выступающих и оценочные листы для экспертов</a:t>
          </a:r>
          <a:endParaRPr lang="ru-RU" sz="1600" dirty="0">
            <a:solidFill>
              <a:schemeClr val="tx1"/>
            </a:solidFill>
          </a:endParaRPr>
        </a:p>
      </dgm:t>
    </dgm:pt>
    <dgm:pt modelId="{BE4376AC-A881-4DF3-8ED3-1F2339041514}" type="parTrans" cxnId="{5095640F-6B85-4580-9276-27D7B6197E36}">
      <dgm:prSet/>
      <dgm:spPr/>
      <dgm:t>
        <a:bodyPr/>
        <a:lstStyle/>
        <a:p>
          <a:endParaRPr lang="ru-RU"/>
        </a:p>
      </dgm:t>
    </dgm:pt>
    <dgm:pt modelId="{D64FEC6F-E5FE-4AF7-9184-74806F930CFE}" type="sibTrans" cxnId="{5095640F-6B85-4580-9276-27D7B6197E36}">
      <dgm:prSet/>
      <dgm:spPr/>
      <dgm:t>
        <a:bodyPr/>
        <a:lstStyle/>
        <a:p>
          <a:endParaRPr lang="ru-RU"/>
        </a:p>
      </dgm:t>
    </dgm:pt>
    <dgm:pt modelId="{4522A69C-6AC9-4A7F-A5CF-DE139424D45D}" type="pres">
      <dgm:prSet presAssocID="{B0A6ED3C-0229-497D-8A16-04C0DA3C701E}" presName="linearFlow" presStyleCnt="0">
        <dgm:presLayoutVars>
          <dgm:resizeHandles val="exact"/>
        </dgm:presLayoutVars>
      </dgm:prSet>
      <dgm:spPr/>
    </dgm:pt>
    <dgm:pt modelId="{8155E98C-BAED-4D45-B8C1-E7506B51C34D}" type="pres">
      <dgm:prSet presAssocID="{875336E2-9BDA-4ABD-A9DF-76BBFDFEB581}" presName="node" presStyleLbl="node1" presStyleIdx="0" presStyleCnt="3" custScaleX="128642" custLinFactNeighborX="1018" custLinFactNeighborY="-64581">
        <dgm:presLayoutVars>
          <dgm:bulletEnabled val="1"/>
        </dgm:presLayoutVars>
      </dgm:prSet>
      <dgm:spPr/>
    </dgm:pt>
    <dgm:pt modelId="{75A107D8-4DBC-4B44-92CF-0C1586325F39}" type="pres">
      <dgm:prSet presAssocID="{B9093877-A1FB-4694-88C0-354F702FD565}" presName="sibTrans" presStyleLbl="sibTrans2D1" presStyleIdx="0" presStyleCnt="2"/>
      <dgm:spPr/>
    </dgm:pt>
    <dgm:pt modelId="{3C46BAF9-EA34-404D-9C1E-4F56B7B26F47}" type="pres">
      <dgm:prSet presAssocID="{B9093877-A1FB-4694-88C0-354F702FD565}" presName="connectorText" presStyleLbl="sibTrans2D1" presStyleIdx="0" presStyleCnt="2"/>
      <dgm:spPr/>
    </dgm:pt>
    <dgm:pt modelId="{91F0B969-9A9F-4A31-A20F-2E6776C8564F}" type="pres">
      <dgm:prSet presAssocID="{0FF5290E-6428-4C3C-AF44-165E71266CCF}" presName="node" presStyleLbl="node1" presStyleIdx="1" presStyleCnt="3" custScaleX="136542" custScaleY="155038" custLinFactNeighborX="-96" custLinFactNeighborY="-12234">
        <dgm:presLayoutVars>
          <dgm:bulletEnabled val="1"/>
        </dgm:presLayoutVars>
      </dgm:prSet>
      <dgm:spPr/>
    </dgm:pt>
    <dgm:pt modelId="{2F6DEC2C-016D-48FA-BA34-D1B23D0FCE3C}" type="pres">
      <dgm:prSet presAssocID="{25410A4E-3AA6-492A-93B8-5842575521A5}" presName="sibTrans" presStyleLbl="sibTrans2D1" presStyleIdx="1" presStyleCnt="2"/>
      <dgm:spPr/>
    </dgm:pt>
    <dgm:pt modelId="{54F16ABC-1588-47E1-B290-DC9C836DFB14}" type="pres">
      <dgm:prSet presAssocID="{25410A4E-3AA6-492A-93B8-5842575521A5}" presName="connectorText" presStyleLbl="sibTrans2D1" presStyleIdx="1" presStyleCnt="2"/>
      <dgm:spPr/>
    </dgm:pt>
    <dgm:pt modelId="{9749F4B2-CC5C-4594-A1EC-7182626B3D0A}" type="pres">
      <dgm:prSet presAssocID="{E9939826-6322-4B53-92CD-4792964A38F1}" presName="node" presStyleLbl="node1" presStyleIdx="2" presStyleCnt="3" custScaleX="126606" custLinFactX="4688" custLinFactNeighborX="100000" custLinFactNeighborY="-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331B31-050C-4A75-92B1-4DCE7A50D24D}" type="presOf" srcId="{875336E2-9BDA-4ABD-A9DF-76BBFDFEB581}" destId="{8155E98C-BAED-4D45-B8C1-E7506B51C34D}" srcOrd="0" destOrd="0" presId="urn:microsoft.com/office/officeart/2005/8/layout/process2"/>
    <dgm:cxn modelId="{8F0EC4A4-AD13-4937-8C63-6EA4BDB9C84B}" type="presOf" srcId="{25410A4E-3AA6-492A-93B8-5842575521A5}" destId="{2F6DEC2C-016D-48FA-BA34-D1B23D0FCE3C}" srcOrd="0" destOrd="0" presId="urn:microsoft.com/office/officeart/2005/8/layout/process2"/>
    <dgm:cxn modelId="{2C11F6C9-63EC-4015-B057-41D068C6EB8F}" type="presOf" srcId="{B9093877-A1FB-4694-88C0-354F702FD565}" destId="{75A107D8-4DBC-4B44-92CF-0C1586325F39}" srcOrd="0" destOrd="0" presId="urn:microsoft.com/office/officeart/2005/8/layout/process2"/>
    <dgm:cxn modelId="{3169E400-4404-44E4-B120-C6D08E458B2F}" srcId="{B0A6ED3C-0229-497D-8A16-04C0DA3C701E}" destId="{875336E2-9BDA-4ABD-A9DF-76BBFDFEB581}" srcOrd="0" destOrd="0" parTransId="{E82813CD-4D1D-475A-B3DF-E988AB978176}" sibTransId="{B9093877-A1FB-4694-88C0-354F702FD565}"/>
    <dgm:cxn modelId="{D69DE5E2-DD25-426B-ACBA-A3B9317EB008}" type="presOf" srcId="{E9939826-6322-4B53-92CD-4792964A38F1}" destId="{9749F4B2-CC5C-4594-A1EC-7182626B3D0A}" srcOrd="0" destOrd="0" presId="urn:microsoft.com/office/officeart/2005/8/layout/process2"/>
    <dgm:cxn modelId="{B1A7E286-ADC3-4E9E-9E92-8B2B1F388E87}" type="presOf" srcId="{0FF5290E-6428-4C3C-AF44-165E71266CCF}" destId="{91F0B969-9A9F-4A31-A20F-2E6776C8564F}" srcOrd="0" destOrd="0" presId="urn:microsoft.com/office/officeart/2005/8/layout/process2"/>
    <dgm:cxn modelId="{9FB199F8-3A7D-45BE-953A-F56A8B89271C}" type="presOf" srcId="{25410A4E-3AA6-492A-93B8-5842575521A5}" destId="{54F16ABC-1588-47E1-B290-DC9C836DFB14}" srcOrd="1" destOrd="0" presId="urn:microsoft.com/office/officeart/2005/8/layout/process2"/>
    <dgm:cxn modelId="{CED7570A-9464-4026-82AA-945CDBC2249D}" srcId="{B0A6ED3C-0229-497D-8A16-04C0DA3C701E}" destId="{0FF5290E-6428-4C3C-AF44-165E71266CCF}" srcOrd="1" destOrd="0" parTransId="{86FA9922-FED9-4CDB-AC54-E028273E87BA}" sibTransId="{25410A4E-3AA6-492A-93B8-5842575521A5}"/>
    <dgm:cxn modelId="{AA9B3B88-C695-4D54-90FA-9A6B49FC0A5B}" type="presOf" srcId="{B0A6ED3C-0229-497D-8A16-04C0DA3C701E}" destId="{4522A69C-6AC9-4A7F-A5CF-DE139424D45D}" srcOrd="0" destOrd="0" presId="urn:microsoft.com/office/officeart/2005/8/layout/process2"/>
    <dgm:cxn modelId="{5095640F-6B85-4580-9276-27D7B6197E36}" srcId="{B0A6ED3C-0229-497D-8A16-04C0DA3C701E}" destId="{E9939826-6322-4B53-92CD-4792964A38F1}" srcOrd="2" destOrd="0" parTransId="{BE4376AC-A881-4DF3-8ED3-1F2339041514}" sibTransId="{D64FEC6F-E5FE-4AF7-9184-74806F930CFE}"/>
    <dgm:cxn modelId="{164F6F3F-07B7-40CA-AE17-A8B19D03C7F7}" type="presOf" srcId="{B9093877-A1FB-4694-88C0-354F702FD565}" destId="{3C46BAF9-EA34-404D-9C1E-4F56B7B26F47}" srcOrd="1" destOrd="0" presId="urn:microsoft.com/office/officeart/2005/8/layout/process2"/>
    <dgm:cxn modelId="{D8850707-8494-4FA2-8CD8-2A0E4BC2E5B7}" type="presParOf" srcId="{4522A69C-6AC9-4A7F-A5CF-DE139424D45D}" destId="{8155E98C-BAED-4D45-B8C1-E7506B51C34D}" srcOrd="0" destOrd="0" presId="urn:microsoft.com/office/officeart/2005/8/layout/process2"/>
    <dgm:cxn modelId="{FDA2F234-32A7-41F6-B775-4DDDD05E976C}" type="presParOf" srcId="{4522A69C-6AC9-4A7F-A5CF-DE139424D45D}" destId="{75A107D8-4DBC-4B44-92CF-0C1586325F39}" srcOrd="1" destOrd="0" presId="urn:microsoft.com/office/officeart/2005/8/layout/process2"/>
    <dgm:cxn modelId="{707588C0-89F3-48CF-9C52-BAFEE5B10A18}" type="presParOf" srcId="{75A107D8-4DBC-4B44-92CF-0C1586325F39}" destId="{3C46BAF9-EA34-404D-9C1E-4F56B7B26F47}" srcOrd="0" destOrd="0" presId="urn:microsoft.com/office/officeart/2005/8/layout/process2"/>
    <dgm:cxn modelId="{95CBF32A-A680-48BC-AE2B-496765487939}" type="presParOf" srcId="{4522A69C-6AC9-4A7F-A5CF-DE139424D45D}" destId="{91F0B969-9A9F-4A31-A20F-2E6776C8564F}" srcOrd="2" destOrd="0" presId="urn:microsoft.com/office/officeart/2005/8/layout/process2"/>
    <dgm:cxn modelId="{0E8C5578-F906-4AD2-9359-54E177C7A2EC}" type="presParOf" srcId="{4522A69C-6AC9-4A7F-A5CF-DE139424D45D}" destId="{2F6DEC2C-016D-48FA-BA34-D1B23D0FCE3C}" srcOrd="3" destOrd="0" presId="urn:microsoft.com/office/officeart/2005/8/layout/process2"/>
    <dgm:cxn modelId="{ADFA2E5A-F72F-4E73-AB80-D91ACCDCC848}" type="presParOf" srcId="{2F6DEC2C-016D-48FA-BA34-D1B23D0FCE3C}" destId="{54F16ABC-1588-47E1-B290-DC9C836DFB14}" srcOrd="0" destOrd="0" presId="urn:microsoft.com/office/officeart/2005/8/layout/process2"/>
    <dgm:cxn modelId="{B333E69A-AAB8-4D28-98A1-4865B6AB7929}" type="presParOf" srcId="{4522A69C-6AC9-4A7F-A5CF-DE139424D45D}" destId="{9749F4B2-CC5C-4594-A1EC-7182626B3D0A}" srcOrd="4" destOrd="0" presId="urn:microsoft.com/office/officeart/2005/8/layout/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2D2D-BE32-4793-87EC-0AEF5DE9C346}" type="datetimeFigureOut">
              <a:rPr lang="ru-RU" smtClean="0"/>
              <a:pPr/>
              <a:t>14.03.2011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FD47956-E9C8-4FED-A3B7-D9E7A38BB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2D2D-BE32-4793-87EC-0AEF5DE9C346}" type="datetimeFigureOut">
              <a:rPr lang="ru-RU" smtClean="0"/>
              <a:pPr/>
              <a:t>14.03.2011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7956-E9C8-4FED-A3B7-D9E7A38BB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2D2D-BE32-4793-87EC-0AEF5DE9C346}" type="datetimeFigureOut">
              <a:rPr lang="ru-RU" smtClean="0"/>
              <a:pPr/>
              <a:t>14.03.2011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7956-E9C8-4FED-A3B7-D9E7A38BB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2D2D-BE32-4793-87EC-0AEF5DE9C346}" type="datetimeFigureOut">
              <a:rPr lang="ru-RU" smtClean="0"/>
              <a:pPr/>
              <a:t>14.03.2011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FD47956-E9C8-4FED-A3B7-D9E7A38BB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2D2D-BE32-4793-87EC-0AEF5DE9C346}" type="datetimeFigureOut">
              <a:rPr lang="ru-RU" smtClean="0"/>
              <a:pPr/>
              <a:t>14.03.2011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7956-E9C8-4FED-A3B7-D9E7A38BB6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2D2D-BE32-4793-87EC-0AEF5DE9C346}" type="datetimeFigureOut">
              <a:rPr lang="ru-RU" smtClean="0"/>
              <a:pPr/>
              <a:t>14.03.2011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7956-E9C8-4FED-A3B7-D9E7A38BB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2D2D-BE32-4793-87EC-0AEF5DE9C346}" type="datetimeFigureOut">
              <a:rPr lang="ru-RU" smtClean="0"/>
              <a:pPr/>
              <a:t>14.03.2011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FD47956-E9C8-4FED-A3B7-D9E7A38BB6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2D2D-BE32-4793-87EC-0AEF5DE9C346}" type="datetimeFigureOut">
              <a:rPr lang="ru-RU" smtClean="0"/>
              <a:pPr/>
              <a:t>14.03.2011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7956-E9C8-4FED-A3B7-D9E7A38BB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2D2D-BE32-4793-87EC-0AEF5DE9C346}" type="datetimeFigureOut">
              <a:rPr lang="ru-RU" smtClean="0"/>
              <a:pPr/>
              <a:t>14.03.2011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7956-E9C8-4FED-A3B7-D9E7A38BB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2D2D-BE32-4793-87EC-0AEF5DE9C346}" type="datetimeFigureOut">
              <a:rPr lang="ru-RU" smtClean="0"/>
              <a:pPr/>
              <a:t>14.03.2011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7956-E9C8-4FED-A3B7-D9E7A38BB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2D2D-BE32-4793-87EC-0AEF5DE9C346}" type="datetimeFigureOut">
              <a:rPr lang="ru-RU" smtClean="0"/>
              <a:pPr/>
              <a:t>14.03.2011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7956-E9C8-4FED-A3B7-D9E7A38BB6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B22D2D-BE32-4793-87EC-0AEF5DE9C346}" type="datetimeFigureOut">
              <a:rPr lang="ru-RU" smtClean="0"/>
              <a:pPr/>
              <a:t>14.03.2011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FD47956-E9C8-4FED-A3B7-D9E7A38BB6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357430"/>
            <a:ext cx="8458200" cy="193675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роект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«Разработка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модели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современного урока»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2.Операционно-поисковый этап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 организации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представления картины о содержании здорового образа жизни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«Мозговой штурм»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Презентация заданий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«Личная гигиена»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«Закаливание»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«Двигательная активность»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экспертной группы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журналистов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Фронтальная работа:</a:t>
                      </a:r>
                    </a:p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Обсуждение составляющих ЗОЖ</a:t>
                      </a:r>
                    </a:p>
                    <a:p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Групповая работа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представление  материалов по определенной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теме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Оценивают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выступления групп по определенным критериям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Индивидуальная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работа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Структурирование знаний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Представление целостной картины ЗОЖ и понимание необходимости его соблюдения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3.Рефлексивно-оценочный этап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 организации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Выражение своего отношения к здоровому образу жизни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Выполнение задания по выбору:</a:t>
                      </a:r>
                    </a:p>
                    <a:p>
                      <a:endParaRPr lang="ru-RU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1.Придумать эмблему здоровья.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2.Придумать девиз ЗОЖ.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3.Создать формулу здоровья.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4.Написать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синквейн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тему «Здоровье»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Индивидуально-групповая работа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(учащиеся могут выполнять задания как на доске, так и на листах формата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А-4)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мотивации к дальнейшему ведению здорового образа жизни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проекта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Работая над проектом 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получили удовольствие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овладения новыми знаниями;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радости сотрудничества;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получения результата работы.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Над проектом работали: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Корень В.С.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Попова М.В.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Панченко Л.П.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Соколова Ю.А.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Андреев Е.А.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Ивлева Т.А.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Тарасова Т.Г.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Актуальность темы проекта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Одной из важнейших задач  второй ступени образования является подготовка обучающихся к осознанному и ответственному выбору жизненного и профессионального пути. Обучающиеся должны научиться самостоятельно ставить цели и определять пути их достижения, использовать приобретенный в школе опыт деятельности в реальной жизни, в том числе и за рамками учебного процесса. Это возможно  только в том случае, если учитель в ходе проведения урока будет  использовать современные методики и технологии, создавая проблемные ситуации и условия для приобретения нового опыта, самоконтроля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самооценивания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учащихся.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Цели и задачи проекта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Овладеть методикой моделирования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современного урока,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условиях перехода на стандарты второго поколения.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Разработать модель урока по теме «Составляющие  здорового образа жизни».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Сформировать ресурсную базу для проведения урока.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Направления деятельности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857224" y="1428736"/>
          <a:ext cx="6762776" cy="4032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4286248" y="1643050"/>
          <a:ext cx="37147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Продукты деятельности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1.Модель урока по теме»Составляющие здорового образа жизни»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2.Пакет методических материалов (презентации, оценочные листы)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Критерии  результативности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1.Выход на УУД 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2.Мы будем считать условия достаточными, если не менее 90 % учащихся успешно освоят материал урока и сформируют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потребность в соблюдении норм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ЗОЖ,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способа сохранения и укрепления личного здоровья.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результаты: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Выявлять причинно-следственные связи опасных ситуаций и их влияние на безопасность жизнедеятельности человека , оценивать результаты своей деятельности в обеспечении личной безопасности.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воспринимать и перерабатывать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информацию.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Приобретение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опыта самостоятельного поиска, анализа и отбора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информации в области безопасности жизнедеятельности с использованием различных источников и новых информационных технологий.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 умения выражать свои мысли и способности слушать собеседника , понимать его точку зрения, признавать право другого человека на иное мнение</a:t>
            </a:r>
          </a:p>
          <a:p>
            <a:endParaRPr lang="ru-RU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Место и роль урока в теме: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теме «Составляющие ЗОЖ» является: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вторым в модуле «Здоровый образ жизни и оказание первой медицинской помощи».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водным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теме «Составляющие здорового образа жизни».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Модель урока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1.Мотивационно-целевой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этап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3946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120112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 организации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541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установки на здоровый образ жизни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статистических данных по смертности в России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Обсуждение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информации,диаграммы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Побудить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потребность в соблюдении норм здорового образа жизни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559</Words>
  <Application>Microsoft Office PowerPoint</Application>
  <PresentationFormat>Экран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проект  «Разработка модели современного урока»</vt:lpstr>
      <vt:lpstr>Актуальность темы проекта</vt:lpstr>
      <vt:lpstr>Цели и задачи проекта</vt:lpstr>
      <vt:lpstr>Направления деятельности</vt:lpstr>
      <vt:lpstr>Продукты деятельности</vt:lpstr>
      <vt:lpstr>Критерии  результативности</vt:lpstr>
      <vt:lpstr>Метапредметные  результаты:</vt:lpstr>
      <vt:lpstr>Место и роль урока в теме:</vt:lpstr>
      <vt:lpstr>Модель урока 1.Мотивационно-целевой этап</vt:lpstr>
      <vt:lpstr>2.Операционно-поисковый этап</vt:lpstr>
      <vt:lpstr>3.Рефлексивно-оценочный этап</vt:lpstr>
      <vt:lpstr>Итоги  проекта:</vt:lpstr>
      <vt:lpstr>Над проектом работали: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Разработка модели урока</dc:title>
  <dc:creator>Admin</dc:creator>
  <cp:lastModifiedBy>1</cp:lastModifiedBy>
  <cp:revision>22</cp:revision>
  <dcterms:created xsi:type="dcterms:W3CDTF">2011-03-11T21:44:39Z</dcterms:created>
  <dcterms:modified xsi:type="dcterms:W3CDTF">2011-03-14T14:03:41Z</dcterms:modified>
</cp:coreProperties>
</file>