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7BD6313-147B-4355-B9E2-84F991F7A9FA}" type="datetimeFigureOut">
              <a:rPr lang="ru-RU" smtClean="0"/>
              <a:t>12.03.2011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04F37C-89ED-43D5-BB49-6A6A0769DE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313-147B-4355-B9E2-84F991F7A9FA}" type="datetimeFigureOut">
              <a:rPr lang="ru-RU" smtClean="0"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F37C-89ED-43D5-BB49-6A6A0769DE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313-147B-4355-B9E2-84F991F7A9FA}" type="datetimeFigureOut">
              <a:rPr lang="ru-RU" smtClean="0"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F37C-89ED-43D5-BB49-6A6A0769DE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313-147B-4355-B9E2-84F991F7A9FA}" type="datetimeFigureOut">
              <a:rPr lang="ru-RU" smtClean="0"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F37C-89ED-43D5-BB49-6A6A0769DE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313-147B-4355-B9E2-84F991F7A9FA}" type="datetimeFigureOut">
              <a:rPr lang="ru-RU" smtClean="0"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F37C-89ED-43D5-BB49-6A6A0769DE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313-147B-4355-B9E2-84F991F7A9FA}" type="datetimeFigureOut">
              <a:rPr lang="ru-RU" smtClean="0"/>
              <a:t>12.03.2011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F37C-89ED-43D5-BB49-6A6A0769DE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BD6313-147B-4355-B9E2-84F991F7A9FA}" type="datetimeFigureOut">
              <a:rPr lang="ru-RU" smtClean="0"/>
              <a:t>12.03.2011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04F37C-89ED-43D5-BB49-6A6A0769DEB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7BD6313-147B-4355-B9E2-84F991F7A9FA}" type="datetimeFigureOut">
              <a:rPr lang="ru-RU" smtClean="0"/>
              <a:t>12.03.2011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704F37C-89ED-43D5-BB49-6A6A0769DE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313-147B-4355-B9E2-84F991F7A9FA}" type="datetimeFigureOut">
              <a:rPr lang="ru-RU" smtClean="0"/>
              <a:t>12.03.2011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F37C-89ED-43D5-BB49-6A6A0769DE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313-147B-4355-B9E2-84F991F7A9FA}" type="datetimeFigureOut">
              <a:rPr lang="ru-RU" smtClean="0"/>
              <a:t>12.03.2011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F37C-89ED-43D5-BB49-6A6A0769DE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6313-147B-4355-B9E2-84F991F7A9FA}" type="datetimeFigureOut">
              <a:rPr lang="ru-RU" smtClean="0"/>
              <a:t>12.03.2011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4F37C-89ED-43D5-BB49-6A6A0769DE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7BD6313-147B-4355-B9E2-84F991F7A9FA}" type="datetimeFigureOut">
              <a:rPr lang="ru-RU" smtClean="0"/>
              <a:t>12.03.2011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04F37C-89ED-43D5-BB49-6A6A0769DE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Правила личной гигиены и здоровья человека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500570"/>
            <a:ext cx="335758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785786" y="4286256"/>
            <a:ext cx="7772400" cy="136207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Личная </a:t>
            </a:r>
            <a:r>
              <a:rPr lang="ru-RU" sz="2000" dirty="0" smtClean="0">
                <a:solidFill>
                  <a:schemeClr val="tx1"/>
                </a:solidFill>
              </a:rPr>
              <a:t>гигиена — это совокупность гигиенических правил, выполнение которых способствует сохранению и укреплению </a:t>
            </a:r>
            <a:r>
              <a:rPr lang="ru-RU" sz="2000" dirty="0" smtClean="0">
                <a:solidFill>
                  <a:schemeClr val="tx1"/>
                </a:solidFill>
              </a:rPr>
              <a:t>здоровья </a:t>
            </a:r>
            <a:r>
              <a:rPr lang="ru-RU" sz="2000" dirty="0" smtClean="0">
                <a:solidFill>
                  <a:schemeClr val="tx1"/>
                </a:solidFill>
              </a:rPr>
              <a:t>человека.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Она </a:t>
            </a:r>
            <a:r>
              <a:rPr lang="ru-RU" sz="2000" dirty="0" smtClean="0">
                <a:solidFill>
                  <a:schemeClr val="tx1"/>
                </a:solidFill>
              </a:rPr>
              <a:t>включает в себя ряд общих гигиенических правил для людей любого возраста: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правильное </a:t>
            </a:r>
            <a:r>
              <a:rPr lang="ru-RU" sz="2000" dirty="0" smtClean="0">
                <a:solidFill>
                  <a:schemeClr val="tx1"/>
                </a:solidFill>
              </a:rPr>
              <a:t>чередование умственного и физического труда;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занятия </a:t>
            </a:r>
            <a:r>
              <a:rPr lang="ru-RU" sz="2000" dirty="0" smtClean="0">
                <a:solidFill>
                  <a:schemeClr val="tx1"/>
                </a:solidFill>
              </a:rPr>
              <a:t>физической культурой и закаливанием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рациональное </a:t>
            </a:r>
            <a:r>
              <a:rPr lang="ru-RU" sz="2000" dirty="0" smtClean="0">
                <a:solidFill>
                  <a:schemeClr val="tx1"/>
                </a:solidFill>
              </a:rPr>
              <a:t>питание;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чередование </a:t>
            </a:r>
            <a:r>
              <a:rPr lang="ru-RU" sz="2000" dirty="0" smtClean="0">
                <a:solidFill>
                  <a:schemeClr val="tx1"/>
                </a:solidFill>
              </a:rPr>
              <a:t>труда и активного отдыха;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полноценный </a:t>
            </a:r>
            <a:r>
              <a:rPr lang="ru-RU" sz="2000" dirty="0" smtClean="0">
                <a:solidFill>
                  <a:schemeClr val="tx1"/>
                </a:solidFill>
              </a:rPr>
              <a:t>сон.</a:t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 bwMode="auto">
          <a:xfrm>
            <a:off x="6572264" y="5072074"/>
            <a:ext cx="221457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 личной гигиене относятся также требования по уходу </a:t>
            </a:r>
            <a:r>
              <a:rPr lang="ru-RU" dirty="0" smtClean="0"/>
              <a:t>за </a:t>
            </a:r>
            <a:r>
              <a:rPr lang="ru-RU" dirty="0" smtClean="0"/>
              <a:t>кожей, зубами, волосами, по содержанию одежды, обуви и жилища.</a:t>
            </a:r>
          </a:p>
          <a:p>
            <a:r>
              <a:rPr lang="ru-RU" dirty="0" smtClean="0"/>
              <a:t>Следует особо подчеркнуть значение соблюдения правил </a:t>
            </a:r>
            <a:r>
              <a:rPr lang="ru-RU" dirty="0" smtClean="0"/>
              <a:t>личной </a:t>
            </a:r>
            <a:r>
              <a:rPr lang="ru-RU" dirty="0" smtClean="0"/>
              <a:t>гигиены в системе здорового образа жизни. В этом плане важное значение имеют основные требования по уходу за кожей, зубами и волосами.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857760"/>
            <a:ext cx="27146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/>
          <a:lstStyle/>
          <a:p>
            <a:r>
              <a:rPr lang="ru-RU" dirty="0" smtClean="0"/>
              <a:t>Рекомендации по уходу за кожей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251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Основными </a:t>
            </a:r>
            <a:r>
              <a:rPr lang="ru-RU" dirty="0" smtClean="0"/>
              <a:t>средствами для очищения кожного покрова являются мыло и вода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Кожу нужно мыть туалетным мылом, </a:t>
            </a:r>
            <a:r>
              <a:rPr lang="ru-RU" dirty="0" smtClean="0"/>
              <a:t>либо специальными средствами.</a:t>
            </a:r>
          </a:p>
          <a:p>
            <a:r>
              <a:rPr lang="ru-RU" dirty="0" smtClean="0"/>
              <a:t>Лучше </a:t>
            </a:r>
            <a:r>
              <a:rPr lang="ru-RU" dirty="0" smtClean="0"/>
              <a:t>пользоваться мягкой водой. </a:t>
            </a:r>
            <a:endParaRPr lang="ru-RU" dirty="0" smtClean="0"/>
          </a:p>
          <a:p>
            <a:r>
              <a:rPr lang="ru-RU" dirty="0" smtClean="0"/>
              <a:t>Целесообразно </a:t>
            </a:r>
            <a:r>
              <a:rPr lang="ru-RU" dirty="0" smtClean="0"/>
              <a:t>ежедневно принимать душ (после работы или перед сном). Температура воды не должна превышать 37—38 °С. </a:t>
            </a:r>
            <a:endParaRPr lang="ru-RU" dirty="0" smtClean="0"/>
          </a:p>
          <a:p>
            <a:r>
              <a:rPr lang="ru-RU" dirty="0" smtClean="0"/>
              <a:t>Мыться </a:t>
            </a:r>
            <a:r>
              <a:rPr lang="ru-RU" dirty="0" smtClean="0"/>
              <a:t>в ванне или в бане с использованием мыла и мочалки необходимо не реже одного раза в неделю.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 smtClean="0"/>
              <a:t>мытья обязательно нужно сменить нательное белье, в противном случае вы вновь загрязните кожу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При мытье, особенно с применением мочалки, кожа массируется, что улучшает ее кровоснабжение и общее самочувствие человека.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5429264"/>
            <a:ext cx="183356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Уход за волосами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Волосы лучше мыть в мягкой воде; если вода жесткая, то к ней следует добавить буру или питьевую соду (1 чайную ложку на 5 л воды). </a:t>
            </a:r>
            <a:endParaRPr lang="ru-RU" dirty="0" smtClean="0"/>
          </a:p>
          <a:p>
            <a:r>
              <a:rPr lang="ru-RU" dirty="0" smtClean="0"/>
              <a:t>Жирные </a:t>
            </a:r>
            <a:r>
              <a:rPr lang="ru-RU" dirty="0" smtClean="0"/>
              <a:t>волосы следует мыть 1 раз в неделю,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сухие </a:t>
            </a:r>
            <a:r>
              <a:rPr lang="ru-RU" dirty="0" smtClean="0"/>
              <a:t>и нормальные — 1 раз в 10 дней.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Наиболее </a:t>
            </a:r>
            <a:r>
              <a:rPr lang="ru-RU" dirty="0" smtClean="0"/>
              <a:t>благоприятна для мытья волос температура воды 50—55 ° С.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smtClean="0"/>
              <a:t>следует мыть волосы щелочным и хозяйственным мылом. </a:t>
            </a:r>
            <a:r>
              <a:rPr lang="ru-RU" dirty="0" smtClean="0"/>
              <a:t>Средства по уходу за волосами следует выбирать в зависимости от типа волос.</a:t>
            </a:r>
          </a:p>
          <a:p>
            <a:r>
              <a:rPr lang="ru-RU" dirty="0" smtClean="0"/>
              <a:t>Сушат </a:t>
            </a:r>
            <a:r>
              <a:rPr lang="ru-RU" dirty="0" smtClean="0"/>
              <a:t>волосы, осторожно вытирая их полотенцем. Использовать для этого фен нецелесообразно, так как это ведет к чрезмерному </a:t>
            </a:r>
            <a:r>
              <a:rPr lang="ru-RU" dirty="0" err="1" smtClean="0"/>
              <a:t>пересушиванию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857232"/>
            <a:ext cx="1914529" cy="137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Уход </a:t>
            </a:r>
            <a:r>
              <a:rPr lang="ru-RU" dirty="0" smtClean="0"/>
              <a:t>за полостью рта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Содержание </a:t>
            </a:r>
            <a:r>
              <a:rPr lang="ru-RU" dirty="0" smtClean="0"/>
              <a:t>в чистоте зубов не только способствует сохранению их целости, но и предупреждает многие заболевания внутренних органов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Чистить зубы нужно ежедневно утром, а полоскать рот — после каждой еды.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появлении неприятного запаха изо рта необходимо обратиться к врачу.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smtClean="0"/>
              <a:t>своевременного обнаружения зубного кариеса, снятия зубного камня и лечения десен нужно не реже 2 раз в год посещать стоматолога.</a:t>
            </a:r>
            <a:endParaRPr lang="ru-RU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928670"/>
            <a:ext cx="1809753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1857364"/>
            <a:ext cx="131445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51823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Личная гигиена включает в себя соблюдение чистоты нательного белья, рабочей одежды, ежедневную смену носков (чулок), особенно при повышенной потливости. </a:t>
            </a:r>
            <a:endParaRPr lang="ru-RU" dirty="0" smtClean="0"/>
          </a:p>
          <a:p>
            <a:r>
              <a:rPr lang="ru-RU" dirty="0" smtClean="0"/>
              <a:t>Сохранение </a:t>
            </a:r>
            <a:r>
              <a:rPr lang="ru-RU" dirty="0" smtClean="0"/>
              <a:t>чистоты тела и одежды немыслимо без чистоты в жилых комнатах, на кухне и в производственных помещениях. </a:t>
            </a:r>
            <a:endParaRPr lang="ru-RU" dirty="0" smtClean="0"/>
          </a:p>
          <a:p>
            <a:r>
              <a:rPr lang="ru-RU" dirty="0" smtClean="0"/>
              <a:t>Каждому члену семьи желательно иметь отдельную постель, свое полотенце; смену постельного белья следует приурочивать к посещению бани. Рекомендуется перед сном менять дневное нательное белье на ночную сорочку (пижаму).</a:t>
            </a:r>
          </a:p>
          <a:p>
            <a:endParaRPr lang="ru-RU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286388"/>
            <a:ext cx="1619254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214554"/>
            <a:ext cx="8258204" cy="4359982"/>
          </a:xfrm>
        </p:spPr>
        <p:txBody>
          <a:bodyPr>
            <a:normAutofit/>
          </a:bodyPr>
          <a:lstStyle/>
          <a:p>
            <a:r>
              <a:rPr lang="ru-RU" dirty="0" smtClean="0"/>
              <a:t>Все </a:t>
            </a:r>
            <a:r>
              <a:rPr lang="ru-RU" dirty="0" smtClean="0"/>
              <a:t>эти гигиенические мероприятия, необходимые повседневно, приобретают особое значение в тех случаях, когда в семье кто-нибудь заболевает, так как несоблюдение гигиенических требований может отрицательно сказаться на здоровье и трудоспособности лиц, окружающих больного, особенно детей.</a:t>
            </a:r>
          </a:p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500570"/>
            <a:ext cx="164307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Предметы личной гигиены и средства по уходу за телом, кожей и волосами</a:t>
            </a:r>
            <a:endParaRPr lang="ru-RU" dirty="0"/>
          </a:p>
        </p:txBody>
      </p:sp>
      <p:pic>
        <p:nvPicPr>
          <p:cNvPr id="6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786190"/>
            <a:ext cx="2495563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000372"/>
            <a:ext cx="2214578" cy="2371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2071678"/>
            <a:ext cx="2357454" cy="150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2428868"/>
            <a:ext cx="2214578" cy="227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</TotalTime>
  <Words>477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Правила личной гигиены и здоровья человека</vt:lpstr>
      <vt:lpstr>   Личная гигиена — это совокупность гигиенических правил, выполнение которых способствует сохранению и укреплению здоровья человека.   Она включает в себя ряд общих гигиенических правил для людей любого возраста:  - правильное чередование умственного и физического труда; - занятия физической культурой и закаливанием; - рациональное питание; - чередование труда и активного отдыха; - полноценный сон. </vt:lpstr>
      <vt:lpstr>Слайд 3</vt:lpstr>
      <vt:lpstr>Рекомендации по уходу за кожей</vt:lpstr>
      <vt:lpstr>Уход за волосами</vt:lpstr>
      <vt:lpstr>Уход за полостью рта</vt:lpstr>
      <vt:lpstr>Слайд 7</vt:lpstr>
      <vt:lpstr>Слайд 8</vt:lpstr>
      <vt:lpstr>Предметы личной гигиены и средства по уходу за телом, кожей и волосами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личной гигиены и здоровья человека</dc:title>
  <dc:creator>1</dc:creator>
  <cp:lastModifiedBy>1</cp:lastModifiedBy>
  <cp:revision>5</cp:revision>
  <dcterms:created xsi:type="dcterms:W3CDTF">2011-03-12T07:41:37Z</dcterms:created>
  <dcterms:modified xsi:type="dcterms:W3CDTF">2011-03-12T08:26:23Z</dcterms:modified>
</cp:coreProperties>
</file>