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B8A91C8-2A2A-4B05-B46F-BECE3A9D3A71}" type="datetimeFigureOut">
              <a:rPr lang="ru-RU" smtClean="0"/>
              <a:t>13.03.2011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EE70D35-25F4-4169-8DBC-A218C9AA9F5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91C8-2A2A-4B05-B46F-BECE3A9D3A71}" type="datetimeFigureOut">
              <a:rPr lang="ru-RU" smtClean="0"/>
              <a:t>13.03.2011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70D35-25F4-4169-8DBC-A218C9AA9F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B8A91C8-2A2A-4B05-B46F-BECE3A9D3A71}" type="datetimeFigureOut">
              <a:rPr lang="ru-RU" smtClean="0"/>
              <a:t>13.03.2011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E70D35-25F4-4169-8DBC-A218C9AA9F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91C8-2A2A-4B05-B46F-BECE3A9D3A71}" type="datetimeFigureOut">
              <a:rPr lang="ru-RU" smtClean="0"/>
              <a:t>13.03.2011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70D35-25F4-4169-8DBC-A218C9AA9F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8A91C8-2A2A-4B05-B46F-BECE3A9D3A71}" type="datetimeFigureOut">
              <a:rPr lang="ru-RU" smtClean="0"/>
              <a:t>13.03.2011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EE70D35-25F4-4169-8DBC-A218C9AA9F5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91C8-2A2A-4B05-B46F-BECE3A9D3A71}" type="datetimeFigureOut">
              <a:rPr lang="ru-RU" smtClean="0"/>
              <a:t>13.03.2011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70D35-25F4-4169-8DBC-A218C9AA9F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91C8-2A2A-4B05-B46F-BECE3A9D3A71}" type="datetimeFigureOut">
              <a:rPr lang="ru-RU" smtClean="0"/>
              <a:t>13.03.2011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70D35-25F4-4169-8DBC-A218C9AA9F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91C8-2A2A-4B05-B46F-BECE3A9D3A71}" type="datetimeFigureOut">
              <a:rPr lang="ru-RU" smtClean="0"/>
              <a:t>13.03.2011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70D35-25F4-4169-8DBC-A218C9AA9F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8A91C8-2A2A-4B05-B46F-BECE3A9D3A71}" type="datetimeFigureOut">
              <a:rPr lang="ru-RU" smtClean="0"/>
              <a:t>13.03.2011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70D35-25F4-4169-8DBC-A218C9AA9F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91C8-2A2A-4B05-B46F-BECE3A9D3A71}" type="datetimeFigureOut">
              <a:rPr lang="ru-RU" smtClean="0"/>
              <a:t>13.03.2011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70D35-25F4-4169-8DBC-A218C9AA9F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91C8-2A2A-4B05-B46F-BECE3A9D3A71}" type="datetimeFigureOut">
              <a:rPr lang="ru-RU" smtClean="0"/>
              <a:t>13.03.2011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E70D35-25F4-4169-8DBC-A218C9AA9F5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B8A91C8-2A2A-4B05-B46F-BECE3A9D3A71}" type="datetimeFigureOut">
              <a:rPr lang="ru-RU" smtClean="0"/>
              <a:t>13.03.2011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EE70D35-25F4-4169-8DBC-A218C9AA9F5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Оценочный лист для экспертов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714488"/>
          <a:ext cx="7239000" cy="217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470"/>
                <a:gridCol w="1281130"/>
                <a:gridCol w="1447800"/>
                <a:gridCol w="1447800"/>
                <a:gridCol w="1447800"/>
              </a:tblGrid>
              <a:tr h="53531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Ф.И. учащегося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Содержание материала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оформление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Умение представить свою работу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smtClean="0"/>
                        <a:t>Ответы </a:t>
                      </a:r>
                      <a:r>
                        <a:rPr lang="ru-RU" sz="1600" dirty="0" smtClean="0"/>
                        <a:t>на дополнительные</a:t>
                      </a:r>
                      <a:r>
                        <a:rPr lang="ru-RU" sz="1600" baseline="0" dirty="0" smtClean="0"/>
                        <a:t> вопросы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Иванов 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Петров 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Сидорова 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</TotalTime>
  <Words>27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Изящная</vt:lpstr>
      <vt:lpstr>Оценочный лист для экспертов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Оценочный лист для экспертов</dc:title>
  <dc:creator>1</dc:creator>
  <cp:lastModifiedBy>1</cp:lastModifiedBy>
  <cp:revision>1</cp:revision>
  <dcterms:created xsi:type="dcterms:W3CDTF">2011-03-13T02:57:13Z</dcterms:created>
  <dcterms:modified xsi:type="dcterms:W3CDTF">2011-03-13T03:02:42Z</dcterms:modified>
</cp:coreProperties>
</file>