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08" y="3643314"/>
            <a:ext cx="6400800" cy="160020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dirty="0" smtClean="0"/>
              <a:t>Подготовили:</a:t>
            </a:r>
          </a:p>
          <a:p>
            <a:pPr algn="r"/>
            <a:r>
              <a:rPr lang="ru-RU" dirty="0" smtClean="0"/>
              <a:t>Ученицы 11б класса</a:t>
            </a:r>
          </a:p>
          <a:p>
            <a:pPr algn="r"/>
            <a:r>
              <a:rPr lang="ru-RU" dirty="0" smtClean="0"/>
              <a:t>Полякова Ирина </a:t>
            </a:r>
          </a:p>
          <a:p>
            <a:pPr algn="r"/>
            <a:r>
              <a:rPr lang="ru-RU" dirty="0" err="1" smtClean="0"/>
              <a:t>Швечкова</a:t>
            </a:r>
            <a:r>
              <a:rPr lang="ru-RU" dirty="0" smtClean="0"/>
              <a:t> Софья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Военная служба в Швейцарии</a:t>
            </a:r>
            <a:endParaRPr lang="ru-RU" dirty="0"/>
          </a:p>
        </p:txBody>
      </p:sp>
      <p:pic>
        <p:nvPicPr>
          <p:cNvPr id="4" name="Рисунок 3" descr="пара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3143224"/>
            <a:ext cx="3714776" cy="3714776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543956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бы попасть в гвардию Швейцарии ты должен: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500174"/>
            <a:ext cx="3749040" cy="457200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Быть католиком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Иметь среднее образование и пройти обязательную для всех швейцарских мужчин четырёхмесячную службу в армии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рост не ниже 174 см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запрещено носить усы, бороду и длинные волосы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 гвардию принимают только холостяков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Возраст новобранцев — от 19 до 30 лет. </a:t>
            </a:r>
          </a:p>
          <a:p>
            <a:r>
              <a:rPr lang="ru-RU" dirty="0" smtClean="0"/>
              <a:t>Минимальный срок службы — два года, максимальный — 20 лет</a:t>
            </a:r>
            <a:endParaRPr lang="ru-RU" dirty="0"/>
          </a:p>
        </p:txBody>
      </p:sp>
      <p:pic>
        <p:nvPicPr>
          <p:cNvPr id="5" name="Рисунок 4" descr="pict8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3247180"/>
            <a:ext cx="5338770" cy="361082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hveycariya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2571744"/>
            <a:ext cx="5857884" cy="4393413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географического положения.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357298"/>
            <a:ext cx="4972056" cy="3482981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Страна без выхода к морю, территория которой делится на три природных региона: горы Юра на севере, Швейцарское плато в центре и Альпы на юге.</a:t>
            </a:r>
          </a:p>
          <a:p>
            <a:r>
              <a:rPr lang="ru-RU" dirty="0" smtClean="0"/>
              <a:t>Большая часть страны расположена на территории Альп.</a:t>
            </a:r>
          </a:p>
          <a:p>
            <a:r>
              <a:rPr lang="ru-RU" dirty="0" smtClean="0"/>
              <a:t>В Швейцарии преобладает континентальный климат, типичный для Центральной Европы, со значительными колебаниями в зависимости от высоты над уровнем моря. 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dirty="0" smtClean="0"/>
              <a:t>Структура населения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285720" y="1071546"/>
            <a:ext cx="3614734" cy="2328866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Возрастная структура населения:</a:t>
            </a:r>
          </a:p>
          <a:p>
            <a:r>
              <a:rPr lang="ru-RU" dirty="0" smtClean="0"/>
              <a:t>0—14 лет: 15,8 %</a:t>
            </a:r>
          </a:p>
          <a:p>
            <a:r>
              <a:rPr lang="ru-RU" dirty="0" smtClean="0"/>
              <a:t>15—64 года: 68,2 %</a:t>
            </a:r>
          </a:p>
          <a:p>
            <a:r>
              <a:rPr lang="ru-RU" dirty="0" smtClean="0"/>
              <a:t>старше 65 лет: 16 %</a:t>
            </a: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643438" y="1214423"/>
            <a:ext cx="4038600" cy="242889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Средний возраст населения</a:t>
            </a:r>
          </a:p>
          <a:p>
            <a:r>
              <a:rPr lang="ru-RU" dirty="0" smtClean="0"/>
              <a:t>средний: 40,7</a:t>
            </a:r>
          </a:p>
          <a:p>
            <a:r>
              <a:rPr lang="ru-RU" dirty="0" smtClean="0"/>
              <a:t>мужчины: 39,6</a:t>
            </a:r>
          </a:p>
          <a:p>
            <a:r>
              <a:rPr lang="ru-RU" dirty="0" smtClean="0"/>
              <a:t>женщины: 41,7</a:t>
            </a:r>
          </a:p>
          <a:p>
            <a:endParaRPr lang="ru-RU" dirty="0"/>
          </a:p>
        </p:txBody>
      </p:sp>
      <p:pic>
        <p:nvPicPr>
          <p:cNvPr id="6" name="Рисунок 5" descr="ger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3143248"/>
            <a:ext cx="4916777" cy="391478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7772400" cy="1143000"/>
          </a:xfrm>
        </p:spPr>
        <p:txBody>
          <a:bodyPr/>
          <a:lstStyle/>
          <a:p>
            <a:r>
              <a:rPr lang="ru-RU" dirty="0" smtClean="0"/>
              <a:t>Военная служба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357298"/>
            <a:ext cx="4038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Военный бюджет 2,7 миллиарда долларов</a:t>
            </a:r>
          </a:p>
          <a:p>
            <a:r>
              <a:rPr lang="ru-RU" dirty="0" smtClean="0"/>
              <a:t>Регулярные ВС около 5000 человек</a:t>
            </a:r>
          </a:p>
          <a:p>
            <a:r>
              <a:rPr lang="ru-RU" dirty="0" smtClean="0"/>
              <a:t>Резерв около 240 200 человек.</a:t>
            </a:r>
          </a:p>
          <a:p>
            <a:r>
              <a:rPr lang="ru-RU" dirty="0" smtClean="0"/>
              <a:t>Военизированные формирования: силы гражданской обороны — 280 000 человек.</a:t>
            </a:r>
          </a:p>
          <a:p>
            <a:r>
              <a:rPr lang="ru-RU" dirty="0" smtClean="0"/>
              <a:t>Комплектование: по призыву и на профессиональной основе.</a:t>
            </a:r>
            <a:endParaRPr lang="ru-RU" dirty="0"/>
          </a:p>
        </p:txBody>
      </p:sp>
      <p:pic>
        <p:nvPicPr>
          <p:cNvPr id="5" name="Содержимое 4" descr="800px-Swiss_Army_marching_Fcb981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3714744" y="1785926"/>
            <a:ext cx="5614998" cy="4211249"/>
          </a:xfrm>
          <a:effectLst>
            <a:softEdge rad="317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dirty="0" smtClean="0"/>
              <a:t>Особенности военной службы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071546"/>
            <a:ext cx="3857652" cy="1685923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По традиции швейцарцы имеют право хранить боевое оружие дома.</a:t>
            </a:r>
          </a:p>
          <a:p>
            <a:r>
              <a:rPr lang="ru-RU" dirty="0" smtClean="0"/>
              <a:t>Срок службы: 18-21 неделя (в возрасте 19-20 лет), затем 10 курсов переподготовки по 3 недели (20 — 42)</a:t>
            </a:r>
            <a:endParaRPr lang="ru-RU" dirty="0"/>
          </a:p>
        </p:txBody>
      </p:sp>
      <p:pic>
        <p:nvPicPr>
          <p:cNvPr id="5" name="Рисунок 4" descr="1f315a437df1dd443ef5f6edd19b530c_X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3071811"/>
            <a:ext cx="5672955" cy="378619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4214810" y="100010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В армии Швейцарии не дается военнослужащим никаких льгот, как в других странах мира.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143372" y="185736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Военным в Швейцарии к тому же приходиться совмещать свою постоянную работу, учебу с ежегодными военными сборами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715008" y="2928934"/>
            <a:ext cx="30718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Авторитет военнослужащих традиционно выше в сельской местности по сравнению с горожанами.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 rot="10800000" flipV="1">
            <a:off x="5786446" y="4500570"/>
            <a:ext cx="28575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 время службы в армии мужчины освобождаются от работы, государство выплачивает им 80% от их зарплаты.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dirty="0" smtClean="0"/>
              <a:t>Задачи Швейцарской армии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285860"/>
            <a:ext cx="8401080" cy="1757361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Швейцария во всех конфликтах сохраняет нейтралитет. Вместе с тем у этой страны одна из самых профессиональных и техничных армий в мире. Главная цель швейцарской армии — это оборона и безопасность Швейцарии. Помимо этого, небольшая по площади страна вносит существенный вклад в дело всемирной безопасности, в частности профессиональной подготовки и оснащения международных операций миротворцев.</a:t>
            </a:r>
            <a:endParaRPr lang="ru-RU" dirty="0"/>
          </a:p>
        </p:txBody>
      </p:sp>
      <p:pic>
        <p:nvPicPr>
          <p:cNvPr id="6" name="Рисунок 5" descr="35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2639608"/>
            <a:ext cx="6196026" cy="4218392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857232"/>
          </a:xfrm>
        </p:spPr>
        <p:txBody>
          <a:bodyPr/>
          <a:lstStyle/>
          <a:p>
            <a:r>
              <a:rPr lang="ru-RU" dirty="0" smtClean="0"/>
              <a:t>Регулярная армия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857232"/>
            <a:ext cx="4143372" cy="150019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Армия в Швейцарии милиционная, что означает обязательное прохождение службы в армии мужчинам в возрасте 18-35 лет. Срок службы составляет 260 дней.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357950" y="1214422"/>
            <a:ext cx="2786050" cy="450059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Отличительная особенность армии Швейцарии состоит в том, что вся воинская служба разделена на этапы: школа рекрутов (49 дней), после которой идут военные сборы (21 день в году) до тех пор, пока военнослужащий не прослужит положенный срок.</a:t>
            </a:r>
            <a:endParaRPr lang="ru-RU" dirty="0"/>
          </a:p>
        </p:txBody>
      </p:sp>
      <p:pic>
        <p:nvPicPr>
          <p:cNvPr id="5" name="Рисунок 4" descr="switzerland-army-436975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94736"/>
            <a:ext cx="6739168" cy="4663264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7772400" cy="1143000"/>
          </a:xfrm>
        </p:spPr>
        <p:txBody>
          <a:bodyPr/>
          <a:lstStyle/>
          <a:p>
            <a:r>
              <a:rPr lang="ru-RU" dirty="0" smtClean="0"/>
              <a:t>Швейцарская гвардия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428736"/>
            <a:ext cx="4143404" cy="321471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- один из видов вооружённых сил Ватикана. Основанная ещё в 1506 году, она на данный момент включает в себя всего 100 гвардейцев, которые готовятся в швейцарских вооружённых силах и служат в Ватикане. </a:t>
            </a:r>
            <a:endParaRPr lang="ru-RU" dirty="0"/>
          </a:p>
        </p:txBody>
      </p:sp>
      <p:pic>
        <p:nvPicPr>
          <p:cNvPr id="5" name="Содержимое 4" descr="гвардия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5029425" y="642918"/>
            <a:ext cx="4114575" cy="5908109"/>
          </a:xfrm>
          <a:effectLst>
            <a:softEdge rad="317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285729"/>
            <a:ext cx="4038600" cy="235745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Гвардейцы несут службу у входа в Ватикан, на всех этажах Апостольского дворца, у покоев папы и государственного секретаря. Без их участия не обходится ни одна торжественная месса в соборе Св. Петра, ни одна аудиенция или дипломатический приём.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3438" y="214290"/>
            <a:ext cx="4140518" cy="247174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Они одеты в красочную средневековую форму. В форму входит: полосатые красно-сине-жёлтые камзолы и подхваченные под коленами брюки, берет или шлем с красным плюмажем в торжественных случаях, панцирь, арбалет и шпага.</a:t>
            </a:r>
            <a:endParaRPr lang="ru-RU" dirty="0"/>
          </a:p>
        </p:txBody>
      </p:sp>
      <p:pic>
        <p:nvPicPr>
          <p:cNvPr id="5" name="Рисунок 4" descr="швейцарская-гварди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285992"/>
            <a:ext cx="6535415" cy="4449334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44</TotalTime>
  <Words>497</Words>
  <PresentationFormat>Экран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Справедливость</vt:lpstr>
      <vt:lpstr>Военная служба в Швейцарии</vt:lpstr>
      <vt:lpstr>Особенности географического положения.</vt:lpstr>
      <vt:lpstr>Структура населения</vt:lpstr>
      <vt:lpstr>Военная служба</vt:lpstr>
      <vt:lpstr>Особенности военной службы</vt:lpstr>
      <vt:lpstr>Задачи Швейцарской армии</vt:lpstr>
      <vt:lpstr>Регулярная армия</vt:lpstr>
      <vt:lpstr>Швейцарская гвардия</vt:lpstr>
      <vt:lpstr>Слайд 9</vt:lpstr>
      <vt:lpstr>Что бы попасть в гвардию Швейцарии ты должен: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Военная служба в Швейцарии</dc:title>
  <cp:lastModifiedBy>Учитель</cp:lastModifiedBy>
  <cp:revision>8</cp:revision>
  <dcterms:modified xsi:type="dcterms:W3CDTF">2014-01-28T12:21:45Z</dcterms:modified>
</cp:coreProperties>
</file>