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643073"/>
          </a:xfrm>
        </p:spPr>
        <p:txBody>
          <a:bodyPr/>
          <a:lstStyle/>
          <a:p>
            <a:r>
              <a:rPr lang="ru-RU" dirty="0" smtClean="0"/>
              <a:t>Виды искусства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456384"/>
          </a:xfrm>
        </p:spPr>
        <p:txBody>
          <a:bodyPr>
            <a:normAutofit/>
          </a:bodyPr>
          <a:lstStyle/>
          <a:p>
            <a:r>
              <a:rPr lang="ru-RU" dirty="0" smtClean="0"/>
              <a:t>«Виды искусства служат величайшему из искусств – искусству жить на Земле» </a:t>
            </a:r>
          </a:p>
          <a:p>
            <a:r>
              <a:rPr lang="ru-RU" dirty="0" err="1" smtClean="0"/>
              <a:t>Берхольд</a:t>
            </a:r>
            <a:r>
              <a:rPr lang="ru-RU" dirty="0" smtClean="0"/>
              <a:t> </a:t>
            </a:r>
            <a:r>
              <a:rPr lang="ru-RU" dirty="0" smtClean="0"/>
              <a:t>Брехт</a:t>
            </a:r>
          </a:p>
          <a:p>
            <a:endParaRPr lang="ru-RU" dirty="0" smtClean="0"/>
          </a:p>
          <a:p>
            <a:r>
              <a:rPr lang="ru-RU" dirty="0" smtClean="0"/>
              <a:t>Подготовила – Иваний М.М. </a:t>
            </a:r>
            <a:endParaRPr lang="ru-RU" dirty="0"/>
          </a:p>
          <a:p>
            <a:r>
              <a:rPr lang="ru-RU" smtClean="0"/>
              <a:t>ГБОУ СОШ №1393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древнейших искусства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57719"/>
          </a:xfrm>
        </p:spPr>
        <p:txBody>
          <a:bodyPr/>
          <a:lstStyle/>
          <a:p>
            <a:r>
              <a:rPr lang="ru-RU" dirty="0" smtClean="0"/>
              <a:t>Искусство изображения (изобразительное искусство)</a:t>
            </a:r>
          </a:p>
          <a:p>
            <a:endParaRPr lang="ru-RU" dirty="0" smtClean="0"/>
          </a:p>
          <a:p>
            <a:r>
              <a:rPr lang="ru-RU" dirty="0" smtClean="0"/>
              <a:t> Искусство звука (музыка)</a:t>
            </a:r>
          </a:p>
          <a:p>
            <a:endParaRPr lang="ru-RU" dirty="0" smtClean="0"/>
          </a:p>
          <a:p>
            <a:r>
              <a:rPr lang="ru-RU" dirty="0" smtClean="0"/>
              <a:t> Искусство слова (литература)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зависимости от способа изображения искусство подразделяют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-     Временные (воспринимаются на слух и длятся во времени). Это музыка и литература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     Пространственные или пластичные (видимые, визуальные, изящные). Они воспринимаются зрением и находятся в реальном пространстве, не изменяясь во времени.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Пространственные искусства: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3286148"/>
          </a:xfrm>
        </p:spPr>
        <p:txBody>
          <a:bodyPr>
            <a:normAutofit/>
          </a:bodyPr>
          <a:lstStyle/>
          <a:p>
            <a:r>
              <a:rPr lang="ru-RU" dirty="0" smtClean="0"/>
              <a:t>  изобразительные (графика, живопись, скульптура)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тектонические (архитектура, декоративно-прикладное искусство, дизайн)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Существуют синтетические или пространственно-временные искусства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1"/>
            <a:ext cx="8229600" cy="521495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зрелищно-игровые искусства (театр, балет, эстрада, цирк, кино)</a:t>
            </a:r>
          </a:p>
          <a:p>
            <a:endParaRPr lang="ru-RU" dirty="0" smtClean="0"/>
          </a:p>
          <a:p>
            <a:r>
              <a:rPr lang="ru-RU" dirty="0" smtClean="0"/>
              <a:t> технические искусства (фотография, цветомузыка, телевидение, дизайн)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286148"/>
          </a:xfrm>
        </p:spPr>
        <p:txBody>
          <a:bodyPr>
            <a:normAutofit/>
          </a:bodyPr>
          <a:lstStyle/>
          <a:p>
            <a:r>
              <a:rPr lang="ru-RU" dirty="0" smtClean="0"/>
              <a:t>А теперь, разобравшись с различными видами искусства, попробуйте построить свой храм искусств, классифицируйте </a:t>
            </a:r>
            <a:endParaRPr lang="ru-RU" dirty="0"/>
          </a:p>
        </p:txBody>
      </p:sp>
      <p:pic>
        <p:nvPicPr>
          <p:cNvPr id="1026" name="Picture 2" descr="http://im3-tub-ru.yandex.net/i?id=bb0b95ebb6d0bf191affb0c6a1176a97-22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876"/>
            <a:ext cx="6000792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иды искусств. Искусство слова, звука, изображения. Храм иск…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28604"/>
            <a:ext cx="9143999" cy="5786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каким видам искусства относятся?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071678"/>
            <a:ext cx="4286280" cy="4214842"/>
          </a:xfrm>
        </p:spPr>
      </p:pic>
      <p:pic>
        <p:nvPicPr>
          <p:cNvPr id="6" name="Содержимое 5" descr="i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1928802"/>
            <a:ext cx="3643338" cy="371477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эти виды искусства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Временные?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   Пространственные?   </a:t>
            </a:r>
            <a:endParaRPr lang="ru-RU" dirty="0"/>
          </a:p>
        </p:txBody>
      </p:sp>
      <p:pic>
        <p:nvPicPr>
          <p:cNvPr id="7" name="Содержимое 6" descr="i (2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2428868"/>
            <a:ext cx="3429023" cy="3143272"/>
          </a:xfrm>
        </p:spPr>
      </p:pic>
      <p:pic>
        <p:nvPicPr>
          <p:cNvPr id="8" name="Содержимое 7" descr="i (3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43504" y="2357430"/>
            <a:ext cx="3214710" cy="35719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</TotalTime>
  <Words>182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Виды искусства</vt:lpstr>
      <vt:lpstr>Три древнейших искусства</vt:lpstr>
      <vt:lpstr>В зависимости от способа изображения искусство подразделяют на:</vt:lpstr>
      <vt:lpstr>Пространственные искусства:</vt:lpstr>
      <vt:lpstr>Существуют синтетические или пространственно-временные искусства</vt:lpstr>
      <vt:lpstr>А теперь, разобравшись с различными видами искусства, попробуйте построить свой храм искусств, классифицируйте </vt:lpstr>
      <vt:lpstr>Презентация PowerPoint</vt:lpstr>
      <vt:lpstr>К каким видам искусства относятся?</vt:lpstr>
      <vt:lpstr>А эти виды искусства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искусства</dc:title>
  <cp:lastModifiedBy>Мария Михайловна Иваний</cp:lastModifiedBy>
  <cp:revision>13</cp:revision>
  <dcterms:modified xsi:type="dcterms:W3CDTF">2015-02-18T10:00:36Z</dcterms:modified>
</cp:coreProperties>
</file>