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F239-2DE7-4A04-9A76-166BEBF30AC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17CC-36D7-4D13-844E-11B19ADD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Тестовые задания по экономике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8 класс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3100" dirty="0" smtClean="0"/>
              <a:t>9. </a:t>
            </a:r>
            <a:r>
              <a:rPr lang="ru-RU" sz="3100" dirty="0"/>
              <a:t>Верны ли следующие суждения о налогах?</a:t>
            </a:r>
            <a:br>
              <a:rPr lang="ru-RU" sz="3100" dirty="0"/>
            </a:br>
            <a:r>
              <a:rPr lang="ru-RU" sz="3100" dirty="0"/>
              <a:t>А. Налоги </a:t>
            </a:r>
            <a:r>
              <a:rPr lang="ru-RU" sz="3100" dirty="0" smtClean="0"/>
              <a:t> – основная </a:t>
            </a:r>
            <a:r>
              <a:rPr lang="ru-RU" sz="3100" dirty="0"/>
              <a:t>статья расходов государства.</a:t>
            </a:r>
            <a:br>
              <a:rPr lang="ru-RU" sz="3100" dirty="0"/>
            </a:br>
            <a:r>
              <a:rPr lang="ru-RU" sz="3100" dirty="0"/>
              <a:t>Б. Уплата </a:t>
            </a:r>
            <a:r>
              <a:rPr lang="ru-RU" sz="3100" dirty="0" smtClean="0"/>
              <a:t>налогов – обязанность </a:t>
            </a:r>
            <a:r>
              <a:rPr lang="ru-RU" sz="3100" dirty="0"/>
              <a:t>всех участников экономической деятельности.</a:t>
            </a:r>
            <a:br>
              <a:rPr lang="ru-RU" sz="3100" dirty="0"/>
            </a:b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1) </a:t>
            </a:r>
            <a:r>
              <a:rPr lang="ru-RU" sz="3100" dirty="0" smtClean="0"/>
              <a:t>верно </a:t>
            </a:r>
            <a:r>
              <a:rPr lang="ru-RU" sz="3100" dirty="0"/>
              <a:t>только </a:t>
            </a:r>
            <a:r>
              <a:rPr lang="ru-RU" sz="3100" dirty="0" smtClean="0"/>
              <a:t>А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2) </a:t>
            </a:r>
            <a:r>
              <a:rPr lang="ru-RU" sz="3100" dirty="0" smtClean="0"/>
              <a:t>верно </a:t>
            </a:r>
            <a:r>
              <a:rPr lang="ru-RU" sz="3100" dirty="0"/>
              <a:t>только </a:t>
            </a:r>
            <a:r>
              <a:rPr lang="ru-RU" sz="3100" dirty="0" smtClean="0"/>
              <a:t>Б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3) </a:t>
            </a:r>
            <a:r>
              <a:rPr lang="ru-RU" sz="3100" dirty="0" smtClean="0"/>
              <a:t>верны </a:t>
            </a:r>
            <a:r>
              <a:rPr lang="ru-RU" sz="3100" dirty="0"/>
              <a:t>оба </a:t>
            </a:r>
            <a:r>
              <a:rPr lang="ru-RU" sz="3100" dirty="0" smtClean="0"/>
              <a:t>суждения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4) </a:t>
            </a:r>
            <a:r>
              <a:rPr lang="ru-RU" sz="3100" dirty="0" smtClean="0"/>
              <a:t>оба </a:t>
            </a:r>
            <a:r>
              <a:rPr lang="ru-RU" sz="3100" dirty="0"/>
              <a:t>суждения неверны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10. </a:t>
            </a:r>
            <a:r>
              <a:rPr lang="ru-RU" sz="3100" dirty="0"/>
              <a:t>Верны ли следующие суждения о рыночной экономике?</a:t>
            </a:r>
            <a:br>
              <a:rPr lang="ru-RU" sz="3100" dirty="0"/>
            </a:br>
            <a:r>
              <a:rPr lang="ru-RU" sz="3100" dirty="0"/>
              <a:t>А. В условиях рыночной экономики государство устанавливает цены на товары и услуги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Б. В условиях рыночной экономики государство регулирует экономику страны на основе антимонопольного законодательства.</a:t>
            </a:r>
            <a:br>
              <a:rPr lang="ru-RU" sz="3100" dirty="0"/>
            </a:br>
            <a:r>
              <a:rPr lang="ru-RU" sz="3100" dirty="0"/>
              <a:t> 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1) </a:t>
            </a:r>
            <a:r>
              <a:rPr lang="ru-RU" sz="3100" dirty="0" smtClean="0"/>
              <a:t>верно </a:t>
            </a:r>
            <a:r>
              <a:rPr lang="ru-RU" sz="3100" dirty="0"/>
              <a:t>только </a:t>
            </a:r>
            <a:r>
              <a:rPr lang="ru-RU" sz="3100" dirty="0" smtClean="0"/>
              <a:t>А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2) </a:t>
            </a:r>
            <a:r>
              <a:rPr lang="ru-RU" sz="3100" dirty="0" smtClean="0"/>
              <a:t>верно </a:t>
            </a:r>
            <a:r>
              <a:rPr lang="ru-RU" sz="3100" dirty="0"/>
              <a:t>только </a:t>
            </a:r>
            <a:r>
              <a:rPr lang="ru-RU" sz="3100" dirty="0" smtClean="0"/>
              <a:t>Б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3) </a:t>
            </a:r>
            <a:r>
              <a:rPr lang="ru-RU" sz="3100" dirty="0" smtClean="0"/>
              <a:t>верны </a:t>
            </a:r>
            <a:r>
              <a:rPr lang="ru-RU" sz="3100" dirty="0"/>
              <a:t>оба </a:t>
            </a:r>
            <a:r>
              <a:rPr lang="ru-RU" sz="3100" dirty="0" smtClean="0"/>
              <a:t>суждения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4) </a:t>
            </a:r>
            <a:r>
              <a:rPr lang="ru-RU" sz="3100" dirty="0" smtClean="0"/>
              <a:t>оба </a:t>
            </a:r>
            <a:r>
              <a:rPr lang="ru-RU" sz="3100" dirty="0"/>
              <a:t>суждения неверны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60486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700" b="0" dirty="0" smtClean="0"/>
              <a:t>1. Верны ли следующие суждения о закономерностях спроса и предложения?</a:t>
            </a:r>
            <a:br>
              <a:rPr lang="ru-RU" sz="2700" b="0" dirty="0" smtClean="0"/>
            </a:br>
            <a:r>
              <a:rPr lang="ru-RU" sz="2700" b="0" dirty="0" smtClean="0"/>
              <a:t>А. Чем более редким является предмет, тем, как правило, выше его цена.</a:t>
            </a:r>
            <a:br>
              <a:rPr lang="ru-RU" sz="2700" b="0" dirty="0" smtClean="0"/>
            </a:br>
            <a:r>
              <a:rPr lang="ru-RU" sz="2700" b="0" dirty="0" smtClean="0"/>
              <a:t>Б. Предметы первой необходимости имеют спрос даже при завышенных ценах на них.</a:t>
            </a:r>
            <a:br>
              <a:rPr lang="ru-RU" sz="2700" b="0" dirty="0" smtClean="0"/>
            </a:b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 smtClean="0"/>
              <a:t> 1) верно только А</a:t>
            </a:r>
            <a:br>
              <a:rPr lang="ru-RU" sz="2700" b="0" dirty="0" smtClean="0"/>
            </a:br>
            <a:r>
              <a:rPr lang="ru-RU" sz="2700" b="0" dirty="0" smtClean="0"/>
              <a:t> 2) верно только Б</a:t>
            </a:r>
            <a:br>
              <a:rPr lang="ru-RU" sz="2700" b="0" dirty="0" smtClean="0"/>
            </a:br>
            <a:r>
              <a:rPr lang="ru-RU" sz="2700" b="0" dirty="0" smtClean="0"/>
              <a:t> 3) верны оба суждения</a:t>
            </a:r>
            <a:br>
              <a:rPr lang="ru-RU" sz="2700" b="0" dirty="0" smtClean="0"/>
            </a:br>
            <a:r>
              <a:rPr lang="ru-RU" sz="2700" b="0" dirty="0" smtClean="0"/>
              <a:t> 4) оба суждения неверны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5085184"/>
            <a:ext cx="7772400" cy="150018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2. </a:t>
            </a:r>
            <a:r>
              <a:rPr lang="ru-RU" sz="3600" dirty="0"/>
              <a:t>Цена спортивного костюма - </a:t>
            </a:r>
            <a:br>
              <a:rPr lang="ru-RU" sz="3600" dirty="0"/>
            </a:br>
            <a:r>
              <a:rPr lang="ru-RU" sz="3600" dirty="0"/>
              <a:t>3 тысячи рублей. Какая функция денег проявилась в данном примере?</a:t>
            </a:r>
            <a:br>
              <a:rPr lang="ru-RU" sz="3600" dirty="0"/>
            </a:b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1) </a:t>
            </a:r>
            <a:r>
              <a:rPr lang="ru-RU" sz="3600" dirty="0" smtClean="0"/>
              <a:t>средство накопления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2) </a:t>
            </a:r>
            <a:r>
              <a:rPr lang="ru-RU" sz="3600" dirty="0" smtClean="0"/>
              <a:t>средство обращения</a:t>
            </a:r>
            <a:r>
              <a:rPr lang="ru-RU" sz="3600" dirty="0"/>
              <a:t> 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3</a:t>
            </a:r>
            <a:r>
              <a:rPr lang="ru-RU" sz="3600" b="1" dirty="0"/>
              <a:t>) </a:t>
            </a:r>
            <a:r>
              <a:rPr lang="ru-RU" sz="3600" dirty="0" smtClean="0"/>
              <a:t>мера стоимости</a:t>
            </a:r>
            <a:r>
              <a:rPr lang="ru-RU" sz="3600" dirty="0"/>
              <a:t> 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4</a:t>
            </a:r>
            <a:r>
              <a:rPr lang="ru-RU" sz="3600" b="1" dirty="0"/>
              <a:t>) </a:t>
            </a:r>
            <a:r>
              <a:rPr lang="ru-RU" sz="3600" dirty="0" smtClean="0"/>
              <a:t>мировые </a:t>
            </a:r>
            <a:r>
              <a:rPr lang="ru-RU" sz="3600" dirty="0"/>
              <a:t>деньги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</a:t>
            </a:r>
            <a:r>
              <a:rPr lang="ru-RU" sz="3200" dirty="0"/>
              <a:t>В магазине существенно расширился ассортимент товаров. Какое экономическое явление отражается в этом факте?</a:t>
            </a:r>
            <a:br>
              <a:rPr lang="ru-RU" sz="3200" dirty="0"/>
            </a:br>
            <a:r>
              <a:rPr lang="ru-RU" sz="3200" dirty="0"/>
              <a:t>  </a:t>
            </a:r>
            <a:br>
              <a:rPr lang="ru-RU" sz="3200" dirty="0"/>
            </a:br>
            <a:r>
              <a:rPr lang="ru-RU" sz="3200" dirty="0"/>
              <a:t> </a:t>
            </a:r>
            <a:r>
              <a:rPr lang="ru-RU" sz="3200" b="1" dirty="0"/>
              <a:t>1) </a:t>
            </a:r>
            <a:r>
              <a:rPr lang="ru-RU" sz="3200" dirty="0" smtClean="0"/>
              <a:t>Предложение</a:t>
            </a:r>
            <a:r>
              <a:rPr lang="ru-RU" sz="3200" dirty="0"/>
              <a:t>  </a:t>
            </a:r>
            <a:br>
              <a:rPr lang="ru-RU" sz="3200" dirty="0"/>
            </a:br>
            <a:r>
              <a:rPr lang="ru-RU" sz="3200" dirty="0"/>
              <a:t> </a:t>
            </a:r>
            <a:r>
              <a:rPr lang="ru-RU" sz="3200" b="1" dirty="0"/>
              <a:t>2) </a:t>
            </a:r>
            <a:r>
              <a:rPr lang="ru-RU" sz="3200" dirty="0" smtClean="0"/>
              <a:t>Спрос</a:t>
            </a:r>
            <a:r>
              <a:rPr lang="ru-RU" sz="3200" dirty="0"/>
              <a:t>  </a:t>
            </a:r>
            <a:br>
              <a:rPr lang="ru-RU" sz="3200" dirty="0"/>
            </a:br>
            <a:r>
              <a:rPr lang="ru-RU" sz="3200" dirty="0"/>
              <a:t> </a:t>
            </a:r>
            <a:r>
              <a:rPr lang="ru-RU" sz="3200" b="1" dirty="0"/>
              <a:t>3) </a:t>
            </a:r>
            <a:r>
              <a:rPr lang="ru-RU" sz="3200" dirty="0" smtClean="0"/>
              <a:t>Дефицит</a:t>
            </a:r>
            <a:br>
              <a:rPr lang="ru-RU" sz="3200" dirty="0" smtClean="0"/>
            </a:br>
            <a:r>
              <a:rPr lang="ru-RU" sz="3200" dirty="0"/>
              <a:t> </a:t>
            </a:r>
            <a:r>
              <a:rPr lang="ru-RU" sz="3200" b="1" dirty="0"/>
              <a:t>4) </a:t>
            </a:r>
            <a:r>
              <a:rPr lang="ru-RU" sz="3200" dirty="0" smtClean="0"/>
              <a:t>Инфляция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4. </a:t>
            </a:r>
            <a:r>
              <a:rPr lang="ru-RU" sz="3600" dirty="0"/>
              <a:t>Основной мотив предпринимательской деятельности состоит в</a:t>
            </a:r>
            <a:br>
              <a:rPr lang="ru-RU" sz="3600" dirty="0"/>
            </a:b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1) </a:t>
            </a:r>
            <a:r>
              <a:rPr lang="ru-RU" sz="3600" dirty="0" smtClean="0"/>
              <a:t>вытеснении </a:t>
            </a:r>
            <a:r>
              <a:rPr lang="ru-RU" sz="3600" dirty="0"/>
              <a:t>конкурента с </a:t>
            </a:r>
            <a:r>
              <a:rPr lang="ru-RU" sz="3600" dirty="0" smtClean="0"/>
              <a:t>рынка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2) </a:t>
            </a:r>
            <a:r>
              <a:rPr lang="ru-RU" sz="3600" dirty="0" smtClean="0"/>
              <a:t>удовлетворении </a:t>
            </a:r>
            <a:r>
              <a:rPr lang="ru-RU" sz="3600" dirty="0"/>
              <a:t>запросов </a:t>
            </a:r>
            <a:r>
              <a:rPr lang="ru-RU" sz="3600" dirty="0" smtClean="0"/>
              <a:t>населения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3) </a:t>
            </a:r>
            <a:r>
              <a:rPr lang="ru-RU" sz="3600" dirty="0" smtClean="0"/>
              <a:t>извлечении прибыли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4) </a:t>
            </a:r>
            <a:r>
              <a:rPr lang="ru-RU" sz="3600" dirty="0" smtClean="0"/>
              <a:t>наполнении </a:t>
            </a:r>
            <a:r>
              <a:rPr lang="ru-RU" sz="3600" dirty="0"/>
              <a:t>рынка товаров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5. </a:t>
            </a:r>
            <a:r>
              <a:rPr lang="ru-RU" sz="3100" dirty="0"/>
              <a:t>Верны ли следующие суждения о рыночной экономике?</a:t>
            </a:r>
            <a:br>
              <a:rPr lang="ru-RU" sz="3100" dirty="0"/>
            </a:br>
            <a:r>
              <a:rPr lang="ru-RU" sz="3100" dirty="0"/>
              <a:t>А. Для рыночной экономики характерно централизованное планирование производства.</a:t>
            </a:r>
            <a:br>
              <a:rPr lang="ru-RU" sz="3100" dirty="0"/>
            </a:br>
            <a:r>
              <a:rPr lang="ru-RU" sz="3100" dirty="0"/>
              <a:t>Б. Основой рыночной экономики является частная собственность на средства производства.</a:t>
            </a:r>
            <a:br>
              <a:rPr lang="ru-RU" sz="3100" dirty="0"/>
            </a:b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1) </a:t>
            </a:r>
            <a:r>
              <a:rPr lang="ru-RU" sz="3100" dirty="0" smtClean="0"/>
              <a:t>верно </a:t>
            </a:r>
            <a:r>
              <a:rPr lang="ru-RU" sz="3100" dirty="0"/>
              <a:t>только </a:t>
            </a:r>
            <a:r>
              <a:rPr lang="ru-RU" sz="3100" dirty="0" smtClean="0"/>
              <a:t>А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2) </a:t>
            </a:r>
            <a:r>
              <a:rPr lang="ru-RU" sz="3100" dirty="0" smtClean="0"/>
              <a:t>верно </a:t>
            </a:r>
            <a:r>
              <a:rPr lang="ru-RU" sz="3100" dirty="0"/>
              <a:t>только </a:t>
            </a:r>
            <a:r>
              <a:rPr lang="ru-RU" sz="3100" dirty="0" smtClean="0"/>
              <a:t>Б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3) </a:t>
            </a:r>
            <a:r>
              <a:rPr lang="ru-RU" sz="3100" dirty="0" smtClean="0"/>
              <a:t>верны </a:t>
            </a:r>
            <a:r>
              <a:rPr lang="ru-RU" sz="3100" dirty="0"/>
              <a:t>оба </a:t>
            </a:r>
            <a:r>
              <a:rPr lang="ru-RU" sz="3100" dirty="0" smtClean="0"/>
              <a:t>суждения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4) </a:t>
            </a:r>
            <a:r>
              <a:rPr lang="ru-RU" sz="3100" dirty="0" smtClean="0"/>
              <a:t>оба </a:t>
            </a:r>
            <a:r>
              <a:rPr lang="ru-RU" sz="3100" dirty="0"/>
              <a:t>суждения неверны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38661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6</a:t>
            </a:r>
            <a:r>
              <a:rPr lang="ru-RU" sz="3600" dirty="0" smtClean="0"/>
              <a:t>. </a:t>
            </a:r>
            <a:r>
              <a:rPr lang="ru-RU" sz="3600" dirty="0"/>
              <a:t>В стране Z предприятия самостоятельно решают, что и сколько производить, ориентируясь на поведение и пристрастия потребителей. К какому типу хозяйственных систем можно отнести экономику страны Z?</a:t>
            </a:r>
            <a:br>
              <a:rPr lang="ru-RU" sz="3600" dirty="0"/>
            </a:b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1) </a:t>
            </a:r>
            <a:r>
              <a:rPr lang="ru-RU" sz="3600" dirty="0" smtClean="0"/>
              <a:t>Плановому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2) </a:t>
            </a:r>
            <a:r>
              <a:rPr lang="ru-RU" sz="3600" dirty="0" smtClean="0"/>
              <a:t>Командному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3) </a:t>
            </a:r>
            <a:r>
              <a:rPr lang="ru-RU" sz="3600" dirty="0" smtClean="0"/>
              <a:t>Рыночному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4) </a:t>
            </a:r>
            <a:r>
              <a:rPr lang="ru-RU" sz="3600" dirty="0" smtClean="0"/>
              <a:t>Традиционному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100" dirty="0"/>
              <a:t>7</a:t>
            </a:r>
            <a:r>
              <a:rPr lang="ru-RU" sz="3100" dirty="0" smtClean="0"/>
              <a:t>. </a:t>
            </a:r>
            <a:r>
              <a:rPr lang="ru-RU" sz="3100" dirty="0"/>
              <a:t>В государстве Z большинство предприятий находятся в частной собственности, но существуют государственные и муниципальные предприятия. Какой из названных экономической системе присущи такие отношения собственности?</a:t>
            </a:r>
            <a:br>
              <a:rPr lang="ru-RU" sz="3100" dirty="0"/>
            </a:b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1) </a:t>
            </a:r>
            <a:r>
              <a:rPr lang="ru-RU" sz="3100" dirty="0" smtClean="0"/>
              <a:t>Традиционной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2) </a:t>
            </a:r>
            <a:r>
              <a:rPr lang="ru-RU" sz="3100" dirty="0" smtClean="0"/>
              <a:t>Рыночной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3) </a:t>
            </a:r>
            <a:r>
              <a:rPr lang="ru-RU" sz="3100" dirty="0" smtClean="0"/>
              <a:t>Командной</a:t>
            </a:r>
            <a:r>
              <a:rPr lang="ru-RU" sz="3100" dirty="0"/>
              <a:t>  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100" b="1" dirty="0"/>
              <a:t>4) </a:t>
            </a:r>
            <a:r>
              <a:rPr lang="ru-RU" sz="3100" dirty="0" smtClean="0"/>
              <a:t>Централизованной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600" dirty="0"/>
              <a:t>8</a:t>
            </a:r>
            <a:r>
              <a:rPr lang="ru-RU" sz="3600" dirty="0" smtClean="0"/>
              <a:t>. </a:t>
            </a:r>
            <a:r>
              <a:rPr lang="ru-RU" sz="3600" dirty="0"/>
              <a:t>13-процентный налог взимается с доходов физических лиц (граждан). Объектом налога является</a:t>
            </a:r>
            <a:br>
              <a:rPr lang="ru-RU" sz="3600" dirty="0"/>
            </a:b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1) </a:t>
            </a:r>
            <a:r>
              <a:rPr lang="ru-RU" sz="3600" dirty="0" smtClean="0"/>
              <a:t>Налогоплательщик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2) </a:t>
            </a:r>
            <a:r>
              <a:rPr lang="ru-RU" sz="3600" dirty="0" smtClean="0"/>
              <a:t>заработная плата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3) </a:t>
            </a:r>
            <a:r>
              <a:rPr lang="ru-RU" sz="3600" dirty="0" smtClean="0"/>
              <a:t>Фирма</a:t>
            </a:r>
            <a:r>
              <a:rPr lang="ru-RU" sz="3600" dirty="0"/>
              <a:t>  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b="1" dirty="0"/>
              <a:t>4) </a:t>
            </a:r>
            <a:r>
              <a:rPr lang="ru-RU" sz="3600" dirty="0" smtClean="0"/>
              <a:t>налоговая </a:t>
            </a:r>
            <a:r>
              <a:rPr lang="ru-RU" sz="3600" dirty="0"/>
              <a:t>служба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100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Тестовые задания по экономике</vt:lpstr>
      <vt:lpstr>1. Верны ли следующие суждения о закономерностях спроса и предложения? А. Чем более редким является предмет, тем, как правило, выше его цена. Б. Предметы первой необходимости имеют спрос даже при завышенных ценах на них.   1) верно только А  2) верно только Б  3) верны оба суждения  4) оба суждения неверны </vt:lpstr>
      <vt:lpstr>2. Цена спортивного костюма -  3 тысячи рублей. Какая функция денег проявилась в данном примере?     1) средство накопления    2) средство обращения   3) мера стоимости   4) мировые деньги </vt:lpstr>
      <vt:lpstr>3. В магазине существенно расширился ассортимент товаров. Какое экономическое явление отражается в этом факте?     1) Предложение    2) Спрос    3) Дефицит  4) Инфляция </vt:lpstr>
      <vt:lpstr>4. Основной мотив предпринимательской деятельности состоит в     1) вытеснении конкурента с рынка    2) удовлетворении запросов населения    3) извлечении прибыли    4) наполнении рынка товаров </vt:lpstr>
      <vt:lpstr>5. Верны ли следующие суждения о рыночной экономике? А. Для рыночной экономики характерно централизованное планирование производства. Б. Основой рыночной экономики является частная собственность на средства производства.     1) верно только А    2) верно только Б    3) верны оба суждения    4) оба суждения неверны </vt:lpstr>
      <vt:lpstr>6. В стране Z предприятия самостоятельно решают, что и сколько производить, ориентируясь на поведение и пристрастия потребителей. К какому типу хозяйственных систем можно отнести экономику страны Z?     1) Плановому    2) Командному    3) Рыночному    4) Традиционному </vt:lpstr>
      <vt:lpstr>7. В государстве Z большинство предприятий находятся в частной собственности, но существуют государственные и муниципальные предприятия. Какой из названных экономической системе присущи такие отношения собственности?     1) Традиционной    2) Рыночной    3) Командной    4) Централизованной </vt:lpstr>
      <vt:lpstr>8. 13-процентный налог взимается с доходов физических лиц (граждан). Объектом налога является     1) Налогоплательщик    2) заработная плата    3) Фирма    4) налоговая служба </vt:lpstr>
      <vt:lpstr>9. Верны ли следующие суждения о налогах? А. Налоги  – основная статья расходов государства. Б. Уплата налогов – обязанность всех участников экономической деятельности.     1) верно только А    2) верно только Б    3) верны оба суждения    4) оба суждения неверны </vt:lpstr>
      <vt:lpstr>10. Верны ли следующие суждения о рыночной экономике? А. В условиях рыночной экономики государство устанавливает цены на товары и услуги.  Б. В условиях рыночной экономики государство регулирует экономику страны на основе антимонопольного законодательства.      1) верно только А    2) верно только Б    3) верны оба суждения    4) оба суждения неверны </vt:lpstr>
    </vt:vector>
  </TitlesOfParts>
  <Company>GOU28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Тестовые задания по экономике</dc:title>
  <dc:creator>Наталья Петровна</dc:creator>
  <cp:lastModifiedBy>Наталья Петровна</cp:lastModifiedBy>
  <cp:revision>3</cp:revision>
  <dcterms:created xsi:type="dcterms:W3CDTF">2015-01-29T04:25:48Z</dcterms:created>
  <dcterms:modified xsi:type="dcterms:W3CDTF">2015-01-29T05:31:26Z</dcterms:modified>
</cp:coreProperties>
</file>