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66" r:id="rId2"/>
    <p:sldId id="286" r:id="rId3"/>
    <p:sldId id="265" r:id="rId4"/>
    <p:sldId id="271" r:id="rId5"/>
    <p:sldId id="268" r:id="rId6"/>
    <p:sldId id="269" r:id="rId7"/>
    <p:sldId id="270" r:id="rId8"/>
    <p:sldId id="290" r:id="rId9"/>
    <p:sldId id="285" r:id="rId10"/>
    <p:sldId id="272" r:id="rId11"/>
    <p:sldId id="277" r:id="rId12"/>
    <p:sldId id="273" r:id="rId13"/>
    <p:sldId id="280" r:id="rId14"/>
    <p:sldId id="279" r:id="rId15"/>
    <p:sldId id="292" r:id="rId16"/>
    <p:sldId id="293" r:id="rId17"/>
    <p:sldId id="294" r:id="rId18"/>
    <p:sldId id="295" r:id="rId19"/>
    <p:sldId id="283" r:id="rId20"/>
    <p:sldId id="284" r:id="rId21"/>
    <p:sldId id="278" r:id="rId22"/>
    <p:sldId id="288" r:id="rId23"/>
    <p:sldId id="287" r:id="rId24"/>
    <p:sldId id="29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4667" autoAdjust="0"/>
  </p:normalViewPr>
  <p:slideViewPr>
    <p:cSldViewPr>
      <p:cViewPr varScale="1">
        <p:scale>
          <a:sx n="75" d="100"/>
          <a:sy n="75" d="100"/>
        </p:scale>
        <p:origin x="-5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9F2AB3-50BA-4248-B609-30FB112A2DA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AD6414-42A6-4E00-8531-110350D5C342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Умеренность</a:t>
          </a:r>
          <a:endParaRPr lang="ru-RU" dirty="0">
            <a:solidFill>
              <a:srgbClr val="C00000"/>
            </a:solidFill>
          </a:endParaRPr>
        </a:p>
      </dgm:t>
    </dgm:pt>
    <dgm:pt modelId="{62EB2770-4763-4416-AE97-87208BBEF7BA}" type="parTrans" cxnId="{149BF996-CED5-4EA9-948B-3D35DF1AA309}">
      <dgm:prSet/>
      <dgm:spPr/>
      <dgm:t>
        <a:bodyPr/>
        <a:lstStyle/>
        <a:p>
          <a:endParaRPr lang="ru-RU"/>
        </a:p>
      </dgm:t>
    </dgm:pt>
    <dgm:pt modelId="{AB93D5A8-F3FC-40F9-A6EE-FCD68544270B}" type="sibTrans" cxnId="{149BF996-CED5-4EA9-948B-3D35DF1AA309}">
      <dgm:prSet/>
      <dgm:spPr/>
      <dgm:t>
        <a:bodyPr/>
        <a:lstStyle/>
        <a:p>
          <a:endParaRPr lang="ru-RU"/>
        </a:p>
      </dgm:t>
    </dgm:pt>
    <dgm:pt modelId="{89FB9F0F-9618-4CC7-B0B0-F2B48954BE9C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Разнообразие</a:t>
          </a:r>
          <a:endParaRPr lang="ru-RU" dirty="0">
            <a:solidFill>
              <a:srgbClr val="C00000"/>
            </a:solidFill>
          </a:endParaRPr>
        </a:p>
      </dgm:t>
    </dgm:pt>
    <dgm:pt modelId="{917B1E29-09D9-4BD0-8FFB-9D5E3B06FC04}" type="parTrans" cxnId="{ED589292-7CFD-4968-B59C-FD5288D7BABF}">
      <dgm:prSet/>
      <dgm:spPr/>
      <dgm:t>
        <a:bodyPr/>
        <a:lstStyle/>
        <a:p>
          <a:endParaRPr lang="ru-RU"/>
        </a:p>
      </dgm:t>
    </dgm:pt>
    <dgm:pt modelId="{1BE1E837-3122-4376-B8AA-D2EC2F38A211}" type="sibTrans" cxnId="{ED589292-7CFD-4968-B59C-FD5288D7BABF}">
      <dgm:prSet/>
      <dgm:spPr/>
      <dgm:t>
        <a:bodyPr/>
        <a:lstStyle/>
        <a:p>
          <a:endParaRPr lang="ru-RU"/>
        </a:p>
      </dgm:t>
    </dgm:pt>
    <dgm:pt modelId="{E1B9C330-DF0F-458E-9EA9-F3D2BAC72EEC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Биологическая полноценность</a:t>
          </a:r>
          <a:endParaRPr lang="ru-RU" dirty="0">
            <a:solidFill>
              <a:srgbClr val="C00000"/>
            </a:solidFill>
          </a:endParaRPr>
        </a:p>
      </dgm:t>
    </dgm:pt>
    <dgm:pt modelId="{05BC96B6-99A9-493E-8817-480ED09534AF}" type="parTrans" cxnId="{8E80478B-880E-4C8C-9F3A-2FF40072C9D6}">
      <dgm:prSet/>
      <dgm:spPr/>
      <dgm:t>
        <a:bodyPr/>
        <a:lstStyle/>
        <a:p>
          <a:endParaRPr lang="ru-RU"/>
        </a:p>
      </dgm:t>
    </dgm:pt>
    <dgm:pt modelId="{0DA1FB29-95E4-4509-9309-AEAF78FA176A}" type="sibTrans" cxnId="{8E80478B-880E-4C8C-9F3A-2FF40072C9D6}">
      <dgm:prSet/>
      <dgm:spPr/>
      <dgm:t>
        <a:bodyPr/>
        <a:lstStyle/>
        <a:p>
          <a:endParaRPr lang="ru-RU"/>
        </a:p>
      </dgm:t>
    </dgm:pt>
    <dgm:pt modelId="{1D54F8C2-23B3-472D-A41A-2B3A334C1A2B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Четырехразовый прием пищи</a:t>
          </a:r>
          <a:endParaRPr lang="ru-RU" dirty="0">
            <a:solidFill>
              <a:srgbClr val="C00000"/>
            </a:solidFill>
          </a:endParaRPr>
        </a:p>
      </dgm:t>
    </dgm:pt>
    <dgm:pt modelId="{5655F04D-A95C-47EC-BA28-CC42F336B36D}" type="parTrans" cxnId="{B3580CA7-D629-4657-8278-EE0708DDC08A}">
      <dgm:prSet/>
      <dgm:spPr/>
      <dgm:t>
        <a:bodyPr/>
        <a:lstStyle/>
        <a:p>
          <a:endParaRPr lang="ru-RU"/>
        </a:p>
      </dgm:t>
    </dgm:pt>
    <dgm:pt modelId="{A9F8CD6F-B926-4C5E-98B7-EEB0518C653C}" type="sibTrans" cxnId="{B3580CA7-D629-4657-8278-EE0708DDC08A}">
      <dgm:prSet/>
      <dgm:spPr/>
      <dgm:t>
        <a:bodyPr/>
        <a:lstStyle/>
        <a:p>
          <a:endParaRPr lang="ru-RU"/>
        </a:p>
      </dgm:t>
    </dgm:pt>
    <dgm:pt modelId="{2B51FD06-EAF1-425B-B8AE-3848ED908D56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Сбалансированность</a:t>
          </a:r>
          <a:endParaRPr lang="ru-RU" dirty="0">
            <a:solidFill>
              <a:srgbClr val="C00000"/>
            </a:solidFill>
          </a:endParaRPr>
        </a:p>
      </dgm:t>
    </dgm:pt>
    <dgm:pt modelId="{52BF454B-BFD5-46FE-B29D-E13A54AC939D}" type="parTrans" cxnId="{E0C84DDF-80DA-472F-9720-53C8BEC7D77F}">
      <dgm:prSet/>
      <dgm:spPr/>
      <dgm:t>
        <a:bodyPr/>
        <a:lstStyle/>
        <a:p>
          <a:endParaRPr lang="ru-RU"/>
        </a:p>
      </dgm:t>
    </dgm:pt>
    <dgm:pt modelId="{8F5B606A-57FA-4B57-AB28-7FF00B885B2E}" type="sibTrans" cxnId="{E0C84DDF-80DA-472F-9720-53C8BEC7D77F}">
      <dgm:prSet/>
      <dgm:spPr/>
      <dgm:t>
        <a:bodyPr/>
        <a:lstStyle/>
        <a:p>
          <a:endParaRPr lang="ru-RU"/>
        </a:p>
      </dgm:t>
    </dgm:pt>
    <dgm:pt modelId="{8C020C06-A677-474E-B49A-154AA91B58AA}" type="pres">
      <dgm:prSet presAssocID="{479F2AB3-50BA-4248-B609-30FB112A2DA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EDCC15-756E-4E4C-8563-664ACBC77EE1}" type="pres">
      <dgm:prSet presAssocID="{81AD6414-42A6-4E00-8531-110350D5C342}" presName="parentLin" presStyleCnt="0"/>
      <dgm:spPr/>
    </dgm:pt>
    <dgm:pt modelId="{EE4A73F3-E9E4-48C2-80B2-93BCCDEEB5A8}" type="pres">
      <dgm:prSet presAssocID="{81AD6414-42A6-4E00-8531-110350D5C34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EB3BDC7-55F3-4C74-B54F-C79C8F5CC189}" type="pres">
      <dgm:prSet presAssocID="{81AD6414-42A6-4E00-8531-110350D5C342}" presName="parentText" presStyleLbl="node1" presStyleIdx="0" presStyleCnt="5" custLinFactNeighborX="10557" custLinFactNeighborY="139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91EE92-FA31-4072-A199-102DC6D96ABF}" type="pres">
      <dgm:prSet presAssocID="{81AD6414-42A6-4E00-8531-110350D5C342}" presName="negativeSpace" presStyleCnt="0"/>
      <dgm:spPr/>
    </dgm:pt>
    <dgm:pt modelId="{074F89E8-2C62-4316-9874-8E4DF5BB38CE}" type="pres">
      <dgm:prSet presAssocID="{81AD6414-42A6-4E00-8531-110350D5C342}" presName="childText" presStyleLbl="conFgAcc1" presStyleIdx="0" presStyleCnt="5">
        <dgm:presLayoutVars>
          <dgm:bulletEnabled val="1"/>
        </dgm:presLayoutVars>
      </dgm:prSet>
      <dgm:spPr/>
    </dgm:pt>
    <dgm:pt modelId="{8BBA4E36-F363-4D1A-83AA-6E902C3BA588}" type="pres">
      <dgm:prSet presAssocID="{AB93D5A8-F3FC-40F9-A6EE-FCD68544270B}" presName="spaceBetweenRectangles" presStyleCnt="0"/>
      <dgm:spPr/>
    </dgm:pt>
    <dgm:pt modelId="{55D29E73-034C-41A2-B7C0-7B7B2A1C835A}" type="pres">
      <dgm:prSet presAssocID="{2B51FD06-EAF1-425B-B8AE-3848ED908D56}" presName="parentLin" presStyleCnt="0"/>
      <dgm:spPr/>
    </dgm:pt>
    <dgm:pt modelId="{3A027F9B-99F3-4C79-BED1-796959FE1262}" type="pres">
      <dgm:prSet presAssocID="{2B51FD06-EAF1-425B-B8AE-3848ED908D5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E0FD42D6-41C5-41E3-AB46-407DA5931E10}" type="pres">
      <dgm:prSet presAssocID="{2B51FD06-EAF1-425B-B8AE-3848ED908D5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F4CC1A-2CA3-428E-B175-5312C3EB24F0}" type="pres">
      <dgm:prSet presAssocID="{2B51FD06-EAF1-425B-B8AE-3848ED908D56}" presName="negativeSpace" presStyleCnt="0"/>
      <dgm:spPr/>
    </dgm:pt>
    <dgm:pt modelId="{1097507A-1B0A-4A1D-BF37-2025C6F6F094}" type="pres">
      <dgm:prSet presAssocID="{2B51FD06-EAF1-425B-B8AE-3848ED908D56}" presName="childText" presStyleLbl="conFgAcc1" presStyleIdx="1" presStyleCnt="5">
        <dgm:presLayoutVars>
          <dgm:bulletEnabled val="1"/>
        </dgm:presLayoutVars>
      </dgm:prSet>
      <dgm:spPr/>
    </dgm:pt>
    <dgm:pt modelId="{3C1DD02A-5495-495E-B742-64772324EAF8}" type="pres">
      <dgm:prSet presAssocID="{8F5B606A-57FA-4B57-AB28-7FF00B885B2E}" presName="spaceBetweenRectangles" presStyleCnt="0"/>
      <dgm:spPr/>
    </dgm:pt>
    <dgm:pt modelId="{979EDD7A-09DE-487B-86F8-11862E506973}" type="pres">
      <dgm:prSet presAssocID="{1D54F8C2-23B3-472D-A41A-2B3A334C1A2B}" presName="parentLin" presStyleCnt="0"/>
      <dgm:spPr/>
    </dgm:pt>
    <dgm:pt modelId="{9048AB7C-2DA7-4B7F-BB60-FC0B9509AF2D}" type="pres">
      <dgm:prSet presAssocID="{1D54F8C2-23B3-472D-A41A-2B3A334C1A2B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322E7702-E8A6-4038-AA1D-BFFE3C042441}" type="pres">
      <dgm:prSet presAssocID="{1D54F8C2-23B3-472D-A41A-2B3A334C1A2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E97353-4389-4999-9684-E1501F0A4C08}" type="pres">
      <dgm:prSet presAssocID="{1D54F8C2-23B3-472D-A41A-2B3A334C1A2B}" presName="negativeSpace" presStyleCnt="0"/>
      <dgm:spPr/>
    </dgm:pt>
    <dgm:pt modelId="{9B917814-155F-4E37-9BB1-360BDF5839EB}" type="pres">
      <dgm:prSet presAssocID="{1D54F8C2-23B3-472D-A41A-2B3A334C1A2B}" presName="childText" presStyleLbl="conFgAcc1" presStyleIdx="2" presStyleCnt="5">
        <dgm:presLayoutVars>
          <dgm:bulletEnabled val="1"/>
        </dgm:presLayoutVars>
      </dgm:prSet>
      <dgm:spPr/>
    </dgm:pt>
    <dgm:pt modelId="{A2AAC985-264E-442C-BA42-C6C30CB7818A}" type="pres">
      <dgm:prSet presAssocID="{A9F8CD6F-B926-4C5E-98B7-EEB0518C653C}" presName="spaceBetweenRectangles" presStyleCnt="0"/>
      <dgm:spPr/>
    </dgm:pt>
    <dgm:pt modelId="{02B37D6D-820E-47D5-B279-BD7991D418F3}" type="pres">
      <dgm:prSet presAssocID="{89FB9F0F-9618-4CC7-B0B0-F2B48954BE9C}" presName="parentLin" presStyleCnt="0"/>
      <dgm:spPr/>
    </dgm:pt>
    <dgm:pt modelId="{ECBB9A25-F859-4226-A450-285A0277E130}" type="pres">
      <dgm:prSet presAssocID="{89FB9F0F-9618-4CC7-B0B0-F2B48954BE9C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49A877D4-2802-494A-9FEC-6448C4A21881}" type="pres">
      <dgm:prSet presAssocID="{89FB9F0F-9618-4CC7-B0B0-F2B48954BE9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93C641-3318-4769-8E45-8504A223B5CB}" type="pres">
      <dgm:prSet presAssocID="{89FB9F0F-9618-4CC7-B0B0-F2B48954BE9C}" presName="negativeSpace" presStyleCnt="0"/>
      <dgm:spPr/>
    </dgm:pt>
    <dgm:pt modelId="{819FB326-51F5-4105-A74C-CC9920137FA1}" type="pres">
      <dgm:prSet presAssocID="{89FB9F0F-9618-4CC7-B0B0-F2B48954BE9C}" presName="childText" presStyleLbl="conFgAcc1" presStyleIdx="3" presStyleCnt="5">
        <dgm:presLayoutVars>
          <dgm:bulletEnabled val="1"/>
        </dgm:presLayoutVars>
      </dgm:prSet>
      <dgm:spPr/>
    </dgm:pt>
    <dgm:pt modelId="{E2C39C99-508C-4BE7-AF4C-A0E0CCA34FF1}" type="pres">
      <dgm:prSet presAssocID="{1BE1E837-3122-4376-B8AA-D2EC2F38A211}" presName="spaceBetweenRectangles" presStyleCnt="0"/>
      <dgm:spPr/>
    </dgm:pt>
    <dgm:pt modelId="{313DAC14-B598-436C-8D2A-A3175F350236}" type="pres">
      <dgm:prSet presAssocID="{E1B9C330-DF0F-458E-9EA9-F3D2BAC72EEC}" presName="parentLin" presStyleCnt="0"/>
      <dgm:spPr/>
    </dgm:pt>
    <dgm:pt modelId="{DD5098EC-2403-49BF-85CB-FAB07FDD5B19}" type="pres">
      <dgm:prSet presAssocID="{E1B9C330-DF0F-458E-9EA9-F3D2BAC72EEC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68F7C6B9-4A05-4A39-AD42-F2E6A8CD7959}" type="pres">
      <dgm:prSet presAssocID="{E1B9C330-DF0F-458E-9EA9-F3D2BAC72EE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CBAC0-9F30-40A4-A456-9F347775273A}" type="pres">
      <dgm:prSet presAssocID="{E1B9C330-DF0F-458E-9EA9-F3D2BAC72EEC}" presName="negativeSpace" presStyleCnt="0"/>
      <dgm:spPr/>
    </dgm:pt>
    <dgm:pt modelId="{E784BE5A-BED7-4824-AAC5-449E57369AAE}" type="pres">
      <dgm:prSet presAssocID="{E1B9C330-DF0F-458E-9EA9-F3D2BAC72EEC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AABEC9-518E-4F35-B96E-43B078D12EB3}" type="presOf" srcId="{E1B9C330-DF0F-458E-9EA9-F3D2BAC72EEC}" destId="{68F7C6B9-4A05-4A39-AD42-F2E6A8CD7959}" srcOrd="1" destOrd="0" presId="urn:microsoft.com/office/officeart/2005/8/layout/list1"/>
    <dgm:cxn modelId="{ED589292-7CFD-4968-B59C-FD5288D7BABF}" srcId="{479F2AB3-50BA-4248-B609-30FB112A2DAD}" destId="{89FB9F0F-9618-4CC7-B0B0-F2B48954BE9C}" srcOrd="3" destOrd="0" parTransId="{917B1E29-09D9-4BD0-8FFB-9D5E3B06FC04}" sibTransId="{1BE1E837-3122-4376-B8AA-D2EC2F38A211}"/>
    <dgm:cxn modelId="{9156C165-FE76-4828-B3C3-A0F338B012E5}" type="presOf" srcId="{E1B9C330-DF0F-458E-9EA9-F3D2BAC72EEC}" destId="{DD5098EC-2403-49BF-85CB-FAB07FDD5B19}" srcOrd="0" destOrd="0" presId="urn:microsoft.com/office/officeart/2005/8/layout/list1"/>
    <dgm:cxn modelId="{6B91F0CD-8C32-4DA0-ACD3-54F71635B75B}" type="presOf" srcId="{81AD6414-42A6-4E00-8531-110350D5C342}" destId="{DEB3BDC7-55F3-4C74-B54F-C79C8F5CC189}" srcOrd="1" destOrd="0" presId="urn:microsoft.com/office/officeart/2005/8/layout/list1"/>
    <dgm:cxn modelId="{8E80478B-880E-4C8C-9F3A-2FF40072C9D6}" srcId="{479F2AB3-50BA-4248-B609-30FB112A2DAD}" destId="{E1B9C330-DF0F-458E-9EA9-F3D2BAC72EEC}" srcOrd="4" destOrd="0" parTransId="{05BC96B6-99A9-493E-8817-480ED09534AF}" sibTransId="{0DA1FB29-95E4-4509-9309-AEAF78FA176A}"/>
    <dgm:cxn modelId="{2D0D23A8-2F22-43D2-8DD8-A62220C4CFFB}" type="presOf" srcId="{1D54F8C2-23B3-472D-A41A-2B3A334C1A2B}" destId="{322E7702-E8A6-4038-AA1D-BFFE3C042441}" srcOrd="1" destOrd="0" presId="urn:microsoft.com/office/officeart/2005/8/layout/list1"/>
    <dgm:cxn modelId="{5BC83052-763B-481E-AE98-2384B033AAE3}" type="presOf" srcId="{81AD6414-42A6-4E00-8531-110350D5C342}" destId="{EE4A73F3-E9E4-48C2-80B2-93BCCDEEB5A8}" srcOrd="0" destOrd="0" presId="urn:microsoft.com/office/officeart/2005/8/layout/list1"/>
    <dgm:cxn modelId="{A26F7938-1CCB-4BBD-9810-8DA5F3FB6691}" type="presOf" srcId="{2B51FD06-EAF1-425B-B8AE-3848ED908D56}" destId="{3A027F9B-99F3-4C79-BED1-796959FE1262}" srcOrd="0" destOrd="0" presId="urn:microsoft.com/office/officeart/2005/8/layout/list1"/>
    <dgm:cxn modelId="{77215F7E-BEAF-439A-A434-0FFEB678E302}" type="presOf" srcId="{1D54F8C2-23B3-472D-A41A-2B3A334C1A2B}" destId="{9048AB7C-2DA7-4B7F-BB60-FC0B9509AF2D}" srcOrd="0" destOrd="0" presId="urn:microsoft.com/office/officeart/2005/8/layout/list1"/>
    <dgm:cxn modelId="{149BF996-CED5-4EA9-948B-3D35DF1AA309}" srcId="{479F2AB3-50BA-4248-B609-30FB112A2DAD}" destId="{81AD6414-42A6-4E00-8531-110350D5C342}" srcOrd="0" destOrd="0" parTransId="{62EB2770-4763-4416-AE97-87208BBEF7BA}" sibTransId="{AB93D5A8-F3FC-40F9-A6EE-FCD68544270B}"/>
    <dgm:cxn modelId="{E0C84DDF-80DA-472F-9720-53C8BEC7D77F}" srcId="{479F2AB3-50BA-4248-B609-30FB112A2DAD}" destId="{2B51FD06-EAF1-425B-B8AE-3848ED908D56}" srcOrd="1" destOrd="0" parTransId="{52BF454B-BFD5-46FE-B29D-E13A54AC939D}" sibTransId="{8F5B606A-57FA-4B57-AB28-7FF00B885B2E}"/>
    <dgm:cxn modelId="{B3580CA7-D629-4657-8278-EE0708DDC08A}" srcId="{479F2AB3-50BA-4248-B609-30FB112A2DAD}" destId="{1D54F8C2-23B3-472D-A41A-2B3A334C1A2B}" srcOrd="2" destOrd="0" parTransId="{5655F04D-A95C-47EC-BA28-CC42F336B36D}" sibTransId="{A9F8CD6F-B926-4C5E-98B7-EEB0518C653C}"/>
    <dgm:cxn modelId="{821F54EB-E75C-4C31-A6DF-03ED3689F0D3}" type="presOf" srcId="{479F2AB3-50BA-4248-B609-30FB112A2DAD}" destId="{8C020C06-A677-474E-B49A-154AA91B58AA}" srcOrd="0" destOrd="0" presId="urn:microsoft.com/office/officeart/2005/8/layout/list1"/>
    <dgm:cxn modelId="{7C0CB133-069F-46B3-AC35-E1D37865CCE5}" type="presOf" srcId="{2B51FD06-EAF1-425B-B8AE-3848ED908D56}" destId="{E0FD42D6-41C5-41E3-AB46-407DA5931E10}" srcOrd="1" destOrd="0" presId="urn:microsoft.com/office/officeart/2005/8/layout/list1"/>
    <dgm:cxn modelId="{D7EFECB1-731D-4978-914D-53898E0A469F}" type="presOf" srcId="{89FB9F0F-9618-4CC7-B0B0-F2B48954BE9C}" destId="{49A877D4-2802-494A-9FEC-6448C4A21881}" srcOrd="1" destOrd="0" presId="urn:microsoft.com/office/officeart/2005/8/layout/list1"/>
    <dgm:cxn modelId="{EAFD40F4-78CC-46F6-A237-FA86EF18DF32}" type="presOf" srcId="{89FB9F0F-9618-4CC7-B0B0-F2B48954BE9C}" destId="{ECBB9A25-F859-4226-A450-285A0277E130}" srcOrd="0" destOrd="0" presId="urn:microsoft.com/office/officeart/2005/8/layout/list1"/>
    <dgm:cxn modelId="{7D3E0E74-7774-446E-AE0A-0CAB4B9F3076}" type="presParOf" srcId="{8C020C06-A677-474E-B49A-154AA91B58AA}" destId="{03EDCC15-756E-4E4C-8563-664ACBC77EE1}" srcOrd="0" destOrd="0" presId="urn:microsoft.com/office/officeart/2005/8/layout/list1"/>
    <dgm:cxn modelId="{6E590E3A-FE1E-47D0-AE18-6F8C2E0F1A34}" type="presParOf" srcId="{03EDCC15-756E-4E4C-8563-664ACBC77EE1}" destId="{EE4A73F3-E9E4-48C2-80B2-93BCCDEEB5A8}" srcOrd="0" destOrd="0" presId="urn:microsoft.com/office/officeart/2005/8/layout/list1"/>
    <dgm:cxn modelId="{C311A0F7-B416-4036-8C0C-8FD131921EA0}" type="presParOf" srcId="{03EDCC15-756E-4E4C-8563-664ACBC77EE1}" destId="{DEB3BDC7-55F3-4C74-B54F-C79C8F5CC189}" srcOrd="1" destOrd="0" presId="urn:microsoft.com/office/officeart/2005/8/layout/list1"/>
    <dgm:cxn modelId="{0922C797-6E53-4A0A-BF4A-5982773D6659}" type="presParOf" srcId="{8C020C06-A677-474E-B49A-154AA91B58AA}" destId="{1B91EE92-FA31-4072-A199-102DC6D96ABF}" srcOrd="1" destOrd="0" presId="urn:microsoft.com/office/officeart/2005/8/layout/list1"/>
    <dgm:cxn modelId="{12755EED-5EA5-4B6D-8127-ED56B3FC7285}" type="presParOf" srcId="{8C020C06-A677-474E-B49A-154AA91B58AA}" destId="{074F89E8-2C62-4316-9874-8E4DF5BB38CE}" srcOrd="2" destOrd="0" presId="urn:microsoft.com/office/officeart/2005/8/layout/list1"/>
    <dgm:cxn modelId="{856D54CA-740E-4C5A-9E5D-F0B6F29E55B4}" type="presParOf" srcId="{8C020C06-A677-474E-B49A-154AA91B58AA}" destId="{8BBA4E36-F363-4D1A-83AA-6E902C3BA588}" srcOrd="3" destOrd="0" presId="urn:microsoft.com/office/officeart/2005/8/layout/list1"/>
    <dgm:cxn modelId="{2C3CFC4A-B36C-4039-A6A3-1B2F7FE54E99}" type="presParOf" srcId="{8C020C06-A677-474E-B49A-154AA91B58AA}" destId="{55D29E73-034C-41A2-B7C0-7B7B2A1C835A}" srcOrd="4" destOrd="0" presId="urn:microsoft.com/office/officeart/2005/8/layout/list1"/>
    <dgm:cxn modelId="{A135AC42-22C0-4881-9DB5-7569B897D5FE}" type="presParOf" srcId="{55D29E73-034C-41A2-B7C0-7B7B2A1C835A}" destId="{3A027F9B-99F3-4C79-BED1-796959FE1262}" srcOrd="0" destOrd="0" presId="urn:microsoft.com/office/officeart/2005/8/layout/list1"/>
    <dgm:cxn modelId="{83C7B938-9066-4923-966D-D8BE51C094E2}" type="presParOf" srcId="{55D29E73-034C-41A2-B7C0-7B7B2A1C835A}" destId="{E0FD42D6-41C5-41E3-AB46-407DA5931E10}" srcOrd="1" destOrd="0" presId="urn:microsoft.com/office/officeart/2005/8/layout/list1"/>
    <dgm:cxn modelId="{3F717581-82E6-44D0-B9F3-E81308C8728A}" type="presParOf" srcId="{8C020C06-A677-474E-B49A-154AA91B58AA}" destId="{1AF4CC1A-2CA3-428E-B175-5312C3EB24F0}" srcOrd="5" destOrd="0" presId="urn:microsoft.com/office/officeart/2005/8/layout/list1"/>
    <dgm:cxn modelId="{838ABEE0-7637-4DB6-885B-3E8671277BD7}" type="presParOf" srcId="{8C020C06-A677-474E-B49A-154AA91B58AA}" destId="{1097507A-1B0A-4A1D-BF37-2025C6F6F094}" srcOrd="6" destOrd="0" presId="urn:microsoft.com/office/officeart/2005/8/layout/list1"/>
    <dgm:cxn modelId="{39E4654A-B99F-4286-B397-A863427E5F83}" type="presParOf" srcId="{8C020C06-A677-474E-B49A-154AA91B58AA}" destId="{3C1DD02A-5495-495E-B742-64772324EAF8}" srcOrd="7" destOrd="0" presId="urn:microsoft.com/office/officeart/2005/8/layout/list1"/>
    <dgm:cxn modelId="{76C7A814-C901-4223-A91B-FD3549C88C0A}" type="presParOf" srcId="{8C020C06-A677-474E-B49A-154AA91B58AA}" destId="{979EDD7A-09DE-487B-86F8-11862E506973}" srcOrd="8" destOrd="0" presId="urn:microsoft.com/office/officeart/2005/8/layout/list1"/>
    <dgm:cxn modelId="{A507B9E8-3F7B-4ED8-B355-9897686986BF}" type="presParOf" srcId="{979EDD7A-09DE-487B-86F8-11862E506973}" destId="{9048AB7C-2DA7-4B7F-BB60-FC0B9509AF2D}" srcOrd="0" destOrd="0" presId="urn:microsoft.com/office/officeart/2005/8/layout/list1"/>
    <dgm:cxn modelId="{4DCF90BC-8CD7-46C4-8B4A-B5AE6D93DE17}" type="presParOf" srcId="{979EDD7A-09DE-487B-86F8-11862E506973}" destId="{322E7702-E8A6-4038-AA1D-BFFE3C042441}" srcOrd="1" destOrd="0" presId="urn:microsoft.com/office/officeart/2005/8/layout/list1"/>
    <dgm:cxn modelId="{C56D179E-F46A-445C-9A2F-2F873FC7C375}" type="presParOf" srcId="{8C020C06-A677-474E-B49A-154AA91B58AA}" destId="{46E97353-4389-4999-9684-E1501F0A4C08}" srcOrd="9" destOrd="0" presId="urn:microsoft.com/office/officeart/2005/8/layout/list1"/>
    <dgm:cxn modelId="{D52BBC19-18B5-4E6D-927F-7F0879C41544}" type="presParOf" srcId="{8C020C06-A677-474E-B49A-154AA91B58AA}" destId="{9B917814-155F-4E37-9BB1-360BDF5839EB}" srcOrd="10" destOrd="0" presId="urn:microsoft.com/office/officeart/2005/8/layout/list1"/>
    <dgm:cxn modelId="{FBE6870E-485A-429F-95BB-2C55EC79A19E}" type="presParOf" srcId="{8C020C06-A677-474E-B49A-154AA91B58AA}" destId="{A2AAC985-264E-442C-BA42-C6C30CB7818A}" srcOrd="11" destOrd="0" presId="urn:microsoft.com/office/officeart/2005/8/layout/list1"/>
    <dgm:cxn modelId="{635BAB6B-72DC-4E85-8E16-7CE82A1B24C8}" type="presParOf" srcId="{8C020C06-A677-474E-B49A-154AA91B58AA}" destId="{02B37D6D-820E-47D5-B279-BD7991D418F3}" srcOrd="12" destOrd="0" presId="urn:microsoft.com/office/officeart/2005/8/layout/list1"/>
    <dgm:cxn modelId="{9E2BAC70-97A5-4397-8D26-2392D8241031}" type="presParOf" srcId="{02B37D6D-820E-47D5-B279-BD7991D418F3}" destId="{ECBB9A25-F859-4226-A450-285A0277E130}" srcOrd="0" destOrd="0" presId="urn:microsoft.com/office/officeart/2005/8/layout/list1"/>
    <dgm:cxn modelId="{AA2465C7-5F3B-47DD-8270-52E11A66FA42}" type="presParOf" srcId="{02B37D6D-820E-47D5-B279-BD7991D418F3}" destId="{49A877D4-2802-494A-9FEC-6448C4A21881}" srcOrd="1" destOrd="0" presId="urn:microsoft.com/office/officeart/2005/8/layout/list1"/>
    <dgm:cxn modelId="{52FAFC7A-F155-41BD-AF67-418227999CB3}" type="presParOf" srcId="{8C020C06-A677-474E-B49A-154AA91B58AA}" destId="{EF93C641-3318-4769-8E45-8504A223B5CB}" srcOrd="13" destOrd="0" presId="urn:microsoft.com/office/officeart/2005/8/layout/list1"/>
    <dgm:cxn modelId="{1EF6A33E-B7A6-424F-9142-68880CBD435E}" type="presParOf" srcId="{8C020C06-A677-474E-B49A-154AA91B58AA}" destId="{819FB326-51F5-4105-A74C-CC9920137FA1}" srcOrd="14" destOrd="0" presId="urn:microsoft.com/office/officeart/2005/8/layout/list1"/>
    <dgm:cxn modelId="{494F19C9-5BFA-4D1C-A566-EC2AD2D1337B}" type="presParOf" srcId="{8C020C06-A677-474E-B49A-154AA91B58AA}" destId="{E2C39C99-508C-4BE7-AF4C-A0E0CCA34FF1}" srcOrd="15" destOrd="0" presId="urn:microsoft.com/office/officeart/2005/8/layout/list1"/>
    <dgm:cxn modelId="{FA2A466D-0AD8-44F5-BE10-992C5B597995}" type="presParOf" srcId="{8C020C06-A677-474E-B49A-154AA91B58AA}" destId="{313DAC14-B598-436C-8D2A-A3175F350236}" srcOrd="16" destOrd="0" presId="urn:microsoft.com/office/officeart/2005/8/layout/list1"/>
    <dgm:cxn modelId="{BF67EC13-A0E6-4544-8B6F-7D5EA90092D2}" type="presParOf" srcId="{313DAC14-B598-436C-8D2A-A3175F350236}" destId="{DD5098EC-2403-49BF-85CB-FAB07FDD5B19}" srcOrd="0" destOrd="0" presId="urn:microsoft.com/office/officeart/2005/8/layout/list1"/>
    <dgm:cxn modelId="{22374AAA-7890-4C26-A520-602FE06A99D4}" type="presParOf" srcId="{313DAC14-B598-436C-8D2A-A3175F350236}" destId="{68F7C6B9-4A05-4A39-AD42-F2E6A8CD7959}" srcOrd="1" destOrd="0" presId="urn:microsoft.com/office/officeart/2005/8/layout/list1"/>
    <dgm:cxn modelId="{69A016A9-00DC-4720-AD1C-4E9FCDD609AE}" type="presParOf" srcId="{8C020C06-A677-474E-B49A-154AA91B58AA}" destId="{CB6CBAC0-9F30-40A4-A456-9F347775273A}" srcOrd="17" destOrd="0" presId="urn:microsoft.com/office/officeart/2005/8/layout/list1"/>
    <dgm:cxn modelId="{5AE53E1F-F344-43D5-A1E8-DD57BBDA042B}" type="presParOf" srcId="{8C020C06-A677-474E-B49A-154AA91B58AA}" destId="{E784BE5A-BED7-4824-AAC5-449E57369AAE}" srcOrd="18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82F053-661E-45D8-95DF-975129B73950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6BC53E-8AC8-433D-B7EC-045C20714DCA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 в сутках</a:t>
          </a:r>
        </a:p>
        <a:p>
          <a:r>
            <a:rPr lang="ru-RU" b="1" u="sng" dirty="0" smtClean="0">
              <a:solidFill>
                <a:srgbClr val="002060"/>
              </a:solidFill>
            </a:rPr>
            <a:t>24 часа </a:t>
          </a:r>
          <a:endParaRPr lang="ru-RU" b="1" u="sng" dirty="0">
            <a:solidFill>
              <a:srgbClr val="002060"/>
            </a:solidFill>
          </a:endParaRPr>
        </a:p>
      </dgm:t>
    </dgm:pt>
    <dgm:pt modelId="{87A6400F-390A-4AED-A858-B15AC13DF385}" type="parTrans" cxnId="{D065132D-DD26-49AE-A346-4C8AFBC3AEDD}">
      <dgm:prSet/>
      <dgm:spPr/>
      <dgm:t>
        <a:bodyPr/>
        <a:lstStyle/>
        <a:p>
          <a:endParaRPr lang="ru-RU"/>
        </a:p>
      </dgm:t>
    </dgm:pt>
    <dgm:pt modelId="{357217AA-93FF-462F-A58D-239E11DA7DA6}" type="sibTrans" cxnId="{D065132D-DD26-49AE-A346-4C8AFBC3AEDD}">
      <dgm:prSet/>
      <dgm:spPr/>
      <dgm:t>
        <a:bodyPr/>
        <a:lstStyle/>
        <a:p>
          <a:endParaRPr lang="ru-RU"/>
        </a:p>
      </dgm:t>
    </dgm:pt>
    <dgm:pt modelId="{0B0D76CA-274D-4C6B-A43F-5B29AE16658B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FF0000"/>
              </a:solidFill>
            </a:rPr>
            <a:t>3-4 часа- приготовление уроков</a:t>
          </a:r>
          <a:endParaRPr lang="ru-RU" sz="1600" dirty="0">
            <a:solidFill>
              <a:srgbClr val="FF0000"/>
            </a:solidFill>
          </a:endParaRPr>
        </a:p>
      </dgm:t>
    </dgm:pt>
    <dgm:pt modelId="{92FA32EC-F566-4B96-887C-D3959DD0FDC0}" type="parTrans" cxnId="{7087E183-66EF-44CD-B54A-184E3AD4FB4F}">
      <dgm:prSet/>
      <dgm:spPr/>
      <dgm:t>
        <a:bodyPr/>
        <a:lstStyle/>
        <a:p>
          <a:endParaRPr lang="ru-RU"/>
        </a:p>
      </dgm:t>
    </dgm:pt>
    <dgm:pt modelId="{A27F2AF3-5B0E-4B6F-A555-5B2638D37A96}" type="sibTrans" cxnId="{7087E183-66EF-44CD-B54A-184E3AD4FB4F}">
      <dgm:prSet/>
      <dgm:spPr/>
      <dgm:t>
        <a:bodyPr/>
        <a:lstStyle/>
        <a:p>
          <a:endParaRPr lang="ru-RU"/>
        </a:p>
      </dgm:t>
    </dgm:pt>
    <dgm:pt modelId="{6289747E-90FF-41F0-BE83-7EC1668EFAC5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8-9 часов - сон</a:t>
          </a:r>
          <a:endParaRPr lang="ru-RU" dirty="0">
            <a:solidFill>
              <a:srgbClr val="FF0000"/>
            </a:solidFill>
          </a:endParaRPr>
        </a:p>
      </dgm:t>
    </dgm:pt>
    <dgm:pt modelId="{0F916834-B349-40C3-80E5-A8B8BB116C91}" type="parTrans" cxnId="{65F6DA00-2DAC-4223-BA48-86C6B2A37147}">
      <dgm:prSet/>
      <dgm:spPr/>
      <dgm:t>
        <a:bodyPr/>
        <a:lstStyle/>
        <a:p>
          <a:endParaRPr lang="ru-RU"/>
        </a:p>
      </dgm:t>
    </dgm:pt>
    <dgm:pt modelId="{B87E638E-9A38-4243-AC03-304EB343376E}" type="sibTrans" cxnId="{65F6DA00-2DAC-4223-BA48-86C6B2A37147}">
      <dgm:prSet/>
      <dgm:spPr/>
      <dgm:t>
        <a:bodyPr/>
        <a:lstStyle/>
        <a:p>
          <a:endParaRPr lang="ru-RU"/>
        </a:p>
      </dgm:t>
    </dgm:pt>
    <dgm:pt modelId="{BE32962E-B6BB-4904-B9D4-7213D782C627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4-6 часов- личное время</a:t>
          </a:r>
          <a:endParaRPr lang="ru-RU" dirty="0">
            <a:solidFill>
              <a:srgbClr val="FF0000"/>
            </a:solidFill>
          </a:endParaRPr>
        </a:p>
      </dgm:t>
    </dgm:pt>
    <dgm:pt modelId="{95AB56A1-D589-4D96-B81A-68BF147328DF}" type="parTrans" cxnId="{3D82BDDB-6AED-47F8-B63A-CE9F7B050D3E}">
      <dgm:prSet/>
      <dgm:spPr/>
      <dgm:t>
        <a:bodyPr/>
        <a:lstStyle/>
        <a:p>
          <a:endParaRPr lang="ru-RU"/>
        </a:p>
      </dgm:t>
    </dgm:pt>
    <dgm:pt modelId="{656CDC64-279A-4613-90E8-B068DD749276}" type="sibTrans" cxnId="{3D82BDDB-6AED-47F8-B63A-CE9F7B050D3E}">
      <dgm:prSet/>
      <dgm:spPr/>
      <dgm:t>
        <a:bodyPr/>
        <a:lstStyle/>
        <a:p>
          <a:endParaRPr lang="ru-RU"/>
        </a:p>
      </dgm:t>
    </dgm:pt>
    <dgm:pt modelId="{FFE82008-2BB5-4491-BEE6-8C0FE982AD33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FF0000"/>
              </a:solidFill>
            </a:rPr>
            <a:t>5-6 </a:t>
          </a:r>
          <a:r>
            <a:rPr lang="ru-RU" sz="1600" dirty="0" err="1" smtClean="0">
              <a:solidFill>
                <a:srgbClr val="FF0000"/>
              </a:solidFill>
            </a:rPr>
            <a:t>часов-школьные</a:t>
          </a:r>
          <a:r>
            <a:rPr lang="ru-RU" sz="1600" dirty="0" smtClean="0">
              <a:solidFill>
                <a:srgbClr val="FF0000"/>
              </a:solidFill>
            </a:rPr>
            <a:t> занятия</a:t>
          </a:r>
          <a:endParaRPr lang="ru-RU" sz="1600" dirty="0">
            <a:solidFill>
              <a:srgbClr val="FF0000"/>
            </a:solidFill>
          </a:endParaRPr>
        </a:p>
      </dgm:t>
    </dgm:pt>
    <dgm:pt modelId="{EBAFC8AD-FF5D-47A1-B1F6-FCB8F95A2A94}" type="parTrans" cxnId="{36B6D63C-3225-4E80-901D-773344D4B1BD}">
      <dgm:prSet/>
      <dgm:spPr/>
      <dgm:t>
        <a:bodyPr/>
        <a:lstStyle/>
        <a:p>
          <a:endParaRPr lang="ru-RU"/>
        </a:p>
      </dgm:t>
    </dgm:pt>
    <dgm:pt modelId="{1649B531-767C-4E7C-A537-B1D65878E6A5}" type="sibTrans" cxnId="{36B6D63C-3225-4E80-901D-773344D4B1BD}">
      <dgm:prSet/>
      <dgm:spPr/>
      <dgm:t>
        <a:bodyPr/>
        <a:lstStyle/>
        <a:p>
          <a:endParaRPr lang="ru-RU"/>
        </a:p>
      </dgm:t>
    </dgm:pt>
    <dgm:pt modelId="{D2B56625-E0A8-4B36-8797-73D306070C0D}">
      <dgm:prSet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2 часа- домашние дела</a:t>
          </a:r>
          <a:endParaRPr lang="ru-RU" dirty="0">
            <a:solidFill>
              <a:srgbClr val="FF0000"/>
            </a:solidFill>
          </a:endParaRPr>
        </a:p>
      </dgm:t>
    </dgm:pt>
    <dgm:pt modelId="{70FD2D6B-FD9C-4636-B19B-E79FDCBEEED0}" type="parTrans" cxnId="{E63348B7-8663-40BF-BA7B-0F2CE4890286}">
      <dgm:prSet/>
      <dgm:spPr/>
      <dgm:t>
        <a:bodyPr/>
        <a:lstStyle/>
        <a:p>
          <a:endParaRPr lang="ru-RU"/>
        </a:p>
      </dgm:t>
    </dgm:pt>
    <dgm:pt modelId="{8554D223-6A18-4815-B110-6C8855153334}" type="sibTrans" cxnId="{E63348B7-8663-40BF-BA7B-0F2CE4890286}">
      <dgm:prSet/>
      <dgm:spPr/>
      <dgm:t>
        <a:bodyPr/>
        <a:lstStyle/>
        <a:p>
          <a:endParaRPr lang="ru-RU"/>
        </a:p>
      </dgm:t>
    </dgm:pt>
    <dgm:pt modelId="{78F7DA38-16AC-4174-8018-D683EE58443F}" type="pres">
      <dgm:prSet presAssocID="{DD82F053-661E-45D8-95DF-975129B7395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DC8036-CD04-47F7-91FE-97BA18C293D4}" type="pres">
      <dgm:prSet presAssocID="{2C6BC53E-8AC8-433D-B7EC-045C20714DCA}" presName="centerShape" presStyleLbl="node0" presStyleIdx="0" presStyleCnt="1"/>
      <dgm:spPr/>
      <dgm:t>
        <a:bodyPr/>
        <a:lstStyle/>
        <a:p>
          <a:endParaRPr lang="ru-RU"/>
        </a:p>
      </dgm:t>
    </dgm:pt>
    <dgm:pt modelId="{C1A7391C-9EB9-4109-959F-28E0BEF6803C}" type="pres">
      <dgm:prSet presAssocID="{92FA32EC-F566-4B96-887C-D3959DD0FDC0}" presName="parTrans" presStyleLbl="sibTrans2D1" presStyleIdx="0" presStyleCnt="5"/>
      <dgm:spPr/>
      <dgm:t>
        <a:bodyPr/>
        <a:lstStyle/>
        <a:p>
          <a:endParaRPr lang="ru-RU"/>
        </a:p>
      </dgm:t>
    </dgm:pt>
    <dgm:pt modelId="{1B4FBD97-39FB-4AF8-BEE5-6A77734C5169}" type="pres">
      <dgm:prSet presAssocID="{92FA32EC-F566-4B96-887C-D3959DD0FDC0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E1FE29F7-7E8C-4634-97BC-59C75DAD44F4}" type="pres">
      <dgm:prSet presAssocID="{0B0D76CA-274D-4C6B-A43F-5B29AE16658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772F07-5918-49AB-932D-25DFB19F1452}" type="pres">
      <dgm:prSet presAssocID="{70FD2D6B-FD9C-4636-B19B-E79FDCBEEED0}" presName="parTrans" presStyleLbl="sibTrans2D1" presStyleIdx="1" presStyleCnt="5"/>
      <dgm:spPr/>
      <dgm:t>
        <a:bodyPr/>
        <a:lstStyle/>
        <a:p>
          <a:endParaRPr lang="ru-RU"/>
        </a:p>
      </dgm:t>
    </dgm:pt>
    <dgm:pt modelId="{1F69245D-337E-4066-B185-D3AB3B78E827}" type="pres">
      <dgm:prSet presAssocID="{70FD2D6B-FD9C-4636-B19B-E79FDCBEEED0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2E5777E6-111B-4691-833D-870B91880B1D}" type="pres">
      <dgm:prSet presAssocID="{D2B56625-E0A8-4B36-8797-73D306070C0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B1352B-1D88-43CF-8606-8719195FE1C0}" type="pres">
      <dgm:prSet presAssocID="{0F916834-B349-40C3-80E5-A8B8BB116C91}" presName="parTrans" presStyleLbl="sibTrans2D1" presStyleIdx="2" presStyleCnt="5"/>
      <dgm:spPr/>
      <dgm:t>
        <a:bodyPr/>
        <a:lstStyle/>
        <a:p>
          <a:endParaRPr lang="ru-RU"/>
        </a:p>
      </dgm:t>
    </dgm:pt>
    <dgm:pt modelId="{29A22A21-92E8-4266-9F26-6E4D06E8E7B4}" type="pres">
      <dgm:prSet presAssocID="{0F916834-B349-40C3-80E5-A8B8BB116C91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F88B65D3-E6D9-4A49-A1B8-22565C89EABD}" type="pres">
      <dgm:prSet presAssocID="{6289747E-90FF-41F0-BE83-7EC1668EFAC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F5E4C-8DC2-4FEA-BAA2-6D1B44EF6716}" type="pres">
      <dgm:prSet presAssocID="{95AB56A1-D589-4D96-B81A-68BF147328DF}" presName="parTrans" presStyleLbl="sibTrans2D1" presStyleIdx="3" presStyleCnt="5"/>
      <dgm:spPr/>
      <dgm:t>
        <a:bodyPr/>
        <a:lstStyle/>
        <a:p>
          <a:endParaRPr lang="ru-RU"/>
        </a:p>
      </dgm:t>
    </dgm:pt>
    <dgm:pt modelId="{36A8FFAA-2C6B-4066-BDB2-EE68079B57DD}" type="pres">
      <dgm:prSet presAssocID="{95AB56A1-D589-4D96-B81A-68BF147328DF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C5C8A0DF-660D-42AA-88AF-22976240FECA}" type="pres">
      <dgm:prSet presAssocID="{BE32962E-B6BB-4904-B9D4-7213D782C62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A688B2-E6D5-492F-8F99-E1D1484199F6}" type="pres">
      <dgm:prSet presAssocID="{EBAFC8AD-FF5D-47A1-B1F6-FCB8F95A2A94}" presName="parTrans" presStyleLbl="sibTrans2D1" presStyleIdx="4" presStyleCnt="5"/>
      <dgm:spPr/>
      <dgm:t>
        <a:bodyPr/>
        <a:lstStyle/>
        <a:p>
          <a:endParaRPr lang="ru-RU"/>
        </a:p>
      </dgm:t>
    </dgm:pt>
    <dgm:pt modelId="{45276A23-AFCB-4061-8DD4-03580BD7284B}" type="pres">
      <dgm:prSet presAssocID="{EBAFC8AD-FF5D-47A1-B1F6-FCB8F95A2A94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7D033F05-BF1B-4FF0-A77D-F4921B4CC48C}" type="pres">
      <dgm:prSet presAssocID="{FFE82008-2BB5-4491-BEE6-8C0FE982AD3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808599-A900-4EBD-9A69-25EF4BF2631C}" type="presOf" srcId="{70FD2D6B-FD9C-4636-B19B-E79FDCBEEED0}" destId="{E8772F07-5918-49AB-932D-25DFB19F1452}" srcOrd="0" destOrd="0" presId="urn:microsoft.com/office/officeart/2005/8/layout/radial5"/>
    <dgm:cxn modelId="{EDF77B56-2ADF-4943-BD11-F1B331F05C0D}" type="presOf" srcId="{92FA32EC-F566-4B96-887C-D3959DD0FDC0}" destId="{C1A7391C-9EB9-4109-959F-28E0BEF6803C}" srcOrd="0" destOrd="0" presId="urn:microsoft.com/office/officeart/2005/8/layout/radial5"/>
    <dgm:cxn modelId="{7087E183-66EF-44CD-B54A-184E3AD4FB4F}" srcId="{2C6BC53E-8AC8-433D-B7EC-045C20714DCA}" destId="{0B0D76CA-274D-4C6B-A43F-5B29AE16658B}" srcOrd="0" destOrd="0" parTransId="{92FA32EC-F566-4B96-887C-D3959DD0FDC0}" sibTransId="{A27F2AF3-5B0E-4B6F-A555-5B2638D37A96}"/>
    <dgm:cxn modelId="{B8F41E9D-54F6-49FA-A884-75F67F606E59}" type="presOf" srcId="{0F916834-B349-40C3-80E5-A8B8BB116C91}" destId="{29A22A21-92E8-4266-9F26-6E4D06E8E7B4}" srcOrd="1" destOrd="0" presId="urn:microsoft.com/office/officeart/2005/8/layout/radial5"/>
    <dgm:cxn modelId="{BD60176B-3119-4B48-A449-D4FBA2CA8BA2}" type="presOf" srcId="{EBAFC8AD-FF5D-47A1-B1F6-FCB8F95A2A94}" destId="{54A688B2-E6D5-492F-8F99-E1D1484199F6}" srcOrd="0" destOrd="0" presId="urn:microsoft.com/office/officeart/2005/8/layout/radial5"/>
    <dgm:cxn modelId="{E63348B7-8663-40BF-BA7B-0F2CE4890286}" srcId="{2C6BC53E-8AC8-433D-B7EC-045C20714DCA}" destId="{D2B56625-E0A8-4B36-8797-73D306070C0D}" srcOrd="1" destOrd="0" parTransId="{70FD2D6B-FD9C-4636-B19B-E79FDCBEEED0}" sibTransId="{8554D223-6A18-4815-B110-6C8855153334}"/>
    <dgm:cxn modelId="{85775F4D-F1E7-47D4-982E-AABF496E4915}" type="presOf" srcId="{0F916834-B349-40C3-80E5-A8B8BB116C91}" destId="{7CB1352B-1D88-43CF-8606-8719195FE1C0}" srcOrd="0" destOrd="0" presId="urn:microsoft.com/office/officeart/2005/8/layout/radial5"/>
    <dgm:cxn modelId="{D065132D-DD26-49AE-A346-4C8AFBC3AEDD}" srcId="{DD82F053-661E-45D8-95DF-975129B73950}" destId="{2C6BC53E-8AC8-433D-B7EC-045C20714DCA}" srcOrd="0" destOrd="0" parTransId="{87A6400F-390A-4AED-A858-B15AC13DF385}" sibTransId="{357217AA-93FF-462F-A58D-239E11DA7DA6}"/>
    <dgm:cxn modelId="{81633A36-E5FE-446E-91C0-029EBA4B96AA}" type="presOf" srcId="{70FD2D6B-FD9C-4636-B19B-E79FDCBEEED0}" destId="{1F69245D-337E-4066-B185-D3AB3B78E827}" srcOrd="1" destOrd="0" presId="urn:microsoft.com/office/officeart/2005/8/layout/radial5"/>
    <dgm:cxn modelId="{BE12978B-4E7C-46F3-A2E9-3AA226070457}" type="presOf" srcId="{95AB56A1-D589-4D96-B81A-68BF147328DF}" destId="{36A8FFAA-2C6B-4066-BDB2-EE68079B57DD}" srcOrd="1" destOrd="0" presId="urn:microsoft.com/office/officeart/2005/8/layout/radial5"/>
    <dgm:cxn modelId="{3D82BDDB-6AED-47F8-B63A-CE9F7B050D3E}" srcId="{2C6BC53E-8AC8-433D-B7EC-045C20714DCA}" destId="{BE32962E-B6BB-4904-B9D4-7213D782C627}" srcOrd="3" destOrd="0" parTransId="{95AB56A1-D589-4D96-B81A-68BF147328DF}" sibTransId="{656CDC64-279A-4613-90E8-B068DD749276}"/>
    <dgm:cxn modelId="{40542E87-7080-4B59-B6B1-9A9FF515F1AB}" type="presOf" srcId="{EBAFC8AD-FF5D-47A1-B1F6-FCB8F95A2A94}" destId="{45276A23-AFCB-4061-8DD4-03580BD7284B}" srcOrd="1" destOrd="0" presId="urn:microsoft.com/office/officeart/2005/8/layout/radial5"/>
    <dgm:cxn modelId="{61549321-75DC-4E3D-A8B0-76AFAD5D6D82}" type="presOf" srcId="{0B0D76CA-274D-4C6B-A43F-5B29AE16658B}" destId="{E1FE29F7-7E8C-4634-97BC-59C75DAD44F4}" srcOrd="0" destOrd="0" presId="urn:microsoft.com/office/officeart/2005/8/layout/radial5"/>
    <dgm:cxn modelId="{E31EC3A8-4C8C-4F59-AFA8-E4A280A8BE3F}" type="presOf" srcId="{92FA32EC-F566-4B96-887C-D3959DD0FDC0}" destId="{1B4FBD97-39FB-4AF8-BEE5-6A77734C5169}" srcOrd="1" destOrd="0" presId="urn:microsoft.com/office/officeart/2005/8/layout/radial5"/>
    <dgm:cxn modelId="{EB069F36-0FD3-4577-A5E8-0E567096B5C6}" type="presOf" srcId="{BE32962E-B6BB-4904-B9D4-7213D782C627}" destId="{C5C8A0DF-660D-42AA-88AF-22976240FECA}" srcOrd="0" destOrd="0" presId="urn:microsoft.com/office/officeart/2005/8/layout/radial5"/>
    <dgm:cxn modelId="{755DAEBE-FDC8-475D-89B4-8320C06F5074}" type="presOf" srcId="{FFE82008-2BB5-4491-BEE6-8C0FE982AD33}" destId="{7D033F05-BF1B-4FF0-A77D-F4921B4CC48C}" srcOrd="0" destOrd="0" presId="urn:microsoft.com/office/officeart/2005/8/layout/radial5"/>
    <dgm:cxn modelId="{65F6DA00-2DAC-4223-BA48-86C6B2A37147}" srcId="{2C6BC53E-8AC8-433D-B7EC-045C20714DCA}" destId="{6289747E-90FF-41F0-BE83-7EC1668EFAC5}" srcOrd="2" destOrd="0" parTransId="{0F916834-B349-40C3-80E5-A8B8BB116C91}" sibTransId="{B87E638E-9A38-4243-AC03-304EB343376E}"/>
    <dgm:cxn modelId="{36B6D63C-3225-4E80-901D-773344D4B1BD}" srcId="{2C6BC53E-8AC8-433D-B7EC-045C20714DCA}" destId="{FFE82008-2BB5-4491-BEE6-8C0FE982AD33}" srcOrd="4" destOrd="0" parTransId="{EBAFC8AD-FF5D-47A1-B1F6-FCB8F95A2A94}" sibTransId="{1649B531-767C-4E7C-A537-B1D65878E6A5}"/>
    <dgm:cxn modelId="{E200D351-5FA8-4F08-B38E-72CC2D604BE8}" type="presOf" srcId="{95AB56A1-D589-4D96-B81A-68BF147328DF}" destId="{745F5E4C-8DC2-4FEA-BAA2-6D1B44EF6716}" srcOrd="0" destOrd="0" presId="urn:microsoft.com/office/officeart/2005/8/layout/radial5"/>
    <dgm:cxn modelId="{EE918E90-8BEF-46E4-90C6-C2D2E7ED3A8B}" type="presOf" srcId="{D2B56625-E0A8-4B36-8797-73D306070C0D}" destId="{2E5777E6-111B-4691-833D-870B91880B1D}" srcOrd="0" destOrd="0" presId="urn:microsoft.com/office/officeart/2005/8/layout/radial5"/>
    <dgm:cxn modelId="{D9E9BE8B-D99D-4E94-8BC1-BCD6493A3F5E}" type="presOf" srcId="{6289747E-90FF-41F0-BE83-7EC1668EFAC5}" destId="{F88B65D3-E6D9-4A49-A1B8-22565C89EABD}" srcOrd="0" destOrd="0" presId="urn:microsoft.com/office/officeart/2005/8/layout/radial5"/>
    <dgm:cxn modelId="{17F3105B-0ECA-4F0D-8751-C246F6BEAA79}" type="presOf" srcId="{DD82F053-661E-45D8-95DF-975129B73950}" destId="{78F7DA38-16AC-4174-8018-D683EE58443F}" srcOrd="0" destOrd="0" presId="urn:microsoft.com/office/officeart/2005/8/layout/radial5"/>
    <dgm:cxn modelId="{B7577143-3015-44CE-A87A-03E7D114F2B9}" type="presOf" srcId="{2C6BC53E-8AC8-433D-B7EC-045C20714DCA}" destId="{BDDC8036-CD04-47F7-91FE-97BA18C293D4}" srcOrd="0" destOrd="0" presId="urn:microsoft.com/office/officeart/2005/8/layout/radial5"/>
    <dgm:cxn modelId="{219408B0-C8D9-4CA3-B61A-2F984CC3A531}" type="presParOf" srcId="{78F7DA38-16AC-4174-8018-D683EE58443F}" destId="{BDDC8036-CD04-47F7-91FE-97BA18C293D4}" srcOrd="0" destOrd="0" presId="urn:microsoft.com/office/officeart/2005/8/layout/radial5"/>
    <dgm:cxn modelId="{4564CFB6-7B73-4C2D-9583-C52D0260C072}" type="presParOf" srcId="{78F7DA38-16AC-4174-8018-D683EE58443F}" destId="{C1A7391C-9EB9-4109-959F-28E0BEF6803C}" srcOrd="1" destOrd="0" presId="urn:microsoft.com/office/officeart/2005/8/layout/radial5"/>
    <dgm:cxn modelId="{7EE37DD8-78AD-4C2A-A1DE-237E34BE59BE}" type="presParOf" srcId="{C1A7391C-9EB9-4109-959F-28E0BEF6803C}" destId="{1B4FBD97-39FB-4AF8-BEE5-6A77734C5169}" srcOrd="0" destOrd="0" presId="urn:microsoft.com/office/officeart/2005/8/layout/radial5"/>
    <dgm:cxn modelId="{BA0263D5-4054-491F-8862-1F2EB638596A}" type="presParOf" srcId="{78F7DA38-16AC-4174-8018-D683EE58443F}" destId="{E1FE29F7-7E8C-4634-97BC-59C75DAD44F4}" srcOrd="2" destOrd="0" presId="urn:microsoft.com/office/officeart/2005/8/layout/radial5"/>
    <dgm:cxn modelId="{7012A1CC-5BAB-4AF7-B4F9-DEAE4A0D8DC4}" type="presParOf" srcId="{78F7DA38-16AC-4174-8018-D683EE58443F}" destId="{E8772F07-5918-49AB-932D-25DFB19F1452}" srcOrd="3" destOrd="0" presId="urn:microsoft.com/office/officeart/2005/8/layout/radial5"/>
    <dgm:cxn modelId="{4EF14CCD-CDB8-4606-B722-5A71FE5FCD82}" type="presParOf" srcId="{E8772F07-5918-49AB-932D-25DFB19F1452}" destId="{1F69245D-337E-4066-B185-D3AB3B78E827}" srcOrd="0" destOrd="0" presId="urn:microsoft.com/office/officeart/2005/8/layout/radial5"/>
    <dgm:cxn modelId="{5919E158-B2BE-4E92-A5D8-CE24FC96D4FD}" type="presParOf" srcId="{78F7DA38-16AC-4174-8018-D683EE58443F}" destId="{2E5777E6-111B-4691-833D-870B91880B1D}" srcOrd="4" destOrd="0" presId="urn:microsoft.com/office/officeart/2005/8/layout/radial5"/>
    <dgm:cxn modelId="{A57E1E67-F909-4A5B-94A1-2D1921020E12}" type="presParOf" srcId="{78F7DA38-16AC-4174-8018-D683EE58443F}" destId="{7CB1352B-1D88-43CF-8606-8719195FE1C0}" srcOrd="5" destOrd="0" presId="urn:microsoft.com/office/officeart/2005/8/layout/radial5"/>
    <dgm:cxn modelId="{43FEC0C3-AE15-41B3-843A-7148AB91A64A}" type="presParOf" srcId="{7CB1352B-1D88-43CF-8606-8719195FE1C0}" destId="{29A22A21-92E8-4266-9F26-6E4D06E8E7B4}" srcOrd="0" destOrd="0" presId="urn:microsoft.com/office/officeart/2005/8/layout/radial5"/>
    <dgm:cxn modelId="{B620E840-D544-4DCC-B95E-066DBB176EAD}" type="presParOf" srcId="{78F7DA38-16AC-4174-8018-D683EE58443F}" destId="{F88B65D3-E6D9-4A49-A1B8-22565C89EABD}" srcOrd="6" destOrd="0" presId="urn:microsoft.com/office/officeart/2005/8/layout/radial5"/>
    <dgm:cxn modelId="{4B9AC8B2-38F3-45D8-84D3-ED5D14C71F9B}" type="presParOf" srcId="{78F7DA38-16AC-4174-8018-D683EE58443F}" destId="{745F5E4C-8DC2-4FEA-BAA2-6D1B44EF6716}" srcOrd="7" destOrd="0" presId="urn:microsoft.com/office/officeart/2005/8/layout/radial5"/>
    <dgm:cxn modelId="{67DC8A03-CA61-44FB-B9F9-E7C12E706919}" type="presParOf" srcId="{745F5E4C-8DC2-4FEA-BAA2-6D1B44EF6716}" destId="{36A8FFAA-2C6B-4066-BDB2-EE68079B57DD}" srcOrd="0" destOrd="0" presId="urn:microsoft.com/office/officeart/2005/8/layout/radial5"/>
    <dgm:cxn modelId="{B025E435-F35B-4D56-9EAB-D3402E0A1E0A}" type="presParOf" srcId="{78F7DA38-16AC-4174-8018-D683EE58443F}" destId="{C5C8A0DF-660D-42AA-88AF-22976240FECA}" srcOrd="8" destOrd="0" presId="urn:microsoft.com/office/officeart/2005/8/layout/radial5"/>
    <dgm:cxn modelId="{1F42A541-7998-4556-800F-913DC2B00899}" type="presParOf" srcId="{78F7DA38-16AC-4174-8018-D683EE58443F}" destId="{54A688B2-E6D5-492F-8F99-E1D1484199F6}" srcOrd="9" destOrd="0" presId="urn:microsoft.com/office/officeart/2005/8/layout/radial5"/>
    <dgm:cxn modelId="{8086ACF2-1E18-4765-9F37-E6CE0E33E799}" type="presParOf" srcId="{54A688B2-E6D5-492F-8F99-E1D1484199F6}" destId="{45276A23-AFCB-4061-8DD4-03580BD7284B}" srcOrd="0" destOrd="0" presId="urn:microsoft.com/office/officeart/2005/8/layout/radial5"/>
    <dgm:cxn modelId="{5891F157-0112-4006-ADE2-C132A39D5FCF}" type="presParOf" srcId="{78F7DA38-16AC-4174-8018-D683EE58443F}" destId="{7D033F05-BF1B-4FF0-A77D-F4921B4CC48C}" srcOrd="10" destOrd="0" presId="urn:microsoft.com/office/officeart/2005/8/layout/radial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03E878-A164-4871-B66B-40BDF44EE16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A47B83-9DC3-4ACD-8C3D-5759ADDC71B9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Личная гигиена</a:t>
          </a:r>
          <a:endParaRPr lang="ru-RU" dirty="0">
            <a:solidFill>
              <a:srgbClr val="FF0000"/>
            </a:solidFill>
          </a:endParaRPr>
        </a:p>
      </dgm:t>
    </dgm:pt>
    <dgm:pt modelId="{AA58594D-A8A4-46FC-86AA-9546B3525A8B}" type="parTrans" cxnId="{A4B00696-F225-4CF7-95AF-35870A4414B9}">
      <dgm:prSet/>
      <dgm:spPr/>
      <dgm:t>
        <a:bodyPr/>
        <a:lstStyle/>
        <a:p>
          <a:endParaRPr lang="ru-RU"/>
        </a:p>
      </dgm:t>
    </dgm:pt>
    <dgm:pt modelId="{EC5843B0-2EF5-448C-94F7-6954739218EF}" type="sibTrans" cxnId="{A4B00696-F225-4CF7-95AF-35870A4414B9}">
      <dgm:prSet/>
      <dgm:spPr/>
      <dgm:t>
        <a:bodyPr/>
        <a:lstStyle/>
        <a:p>
          <a:endParaRPr lang="ru-RU"/>
        </a:p>
      </dgm:t>
    </dgm:pt>
    <dgm:pt modelId="{EA06F4E6-E35B-4D07-8D57-9515D71F94A3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Закаливание</a:t>
          </a:r>
          <a:endParaRPr lang="ru-RU" dirty="0">
            <a:solidFill>
              <a:srgbClr val="FF0000"/>
            </a:solidFill>
          </a:endParaRPr>
        </a:p>
      </dgm:t>
    </dgm:pt>
    <dgm:pt modelId="{B46F0D9F-B5C1-4354-8D3C-161ABBABDAC8}" type="parTrans" cxnId="{01FDD3B3-E16F-4598-909A-CE1AB0DEC213}">
      <dgm:prSet/>
      <dgm:spPr/>
      <dgm:t>
        <a:bodyPr/>
        <a:lstStyle/>
        <a:p>
          <a:endParaRPr lang="ru-RU"/>
        </a:p>
      </dgm:t>
    </dgm:pt>
    <dgm:pt modelId="{218874CA-236E-4A4A-A158-686BE233C2C5}" type="sibTrans" cxnId="{01FDD3B3-E16F-4598-909A-CE1AB0DEC213}">
      <dgm:prSet/>
      <dgm:spPr/>
      <dgm:t>
        <a:bodyPr/>
        <a:lstStyle/>
        <a:p>
          <a:endParaRPr lang="ru-RU"/>
        </a:p>
      </dgm:t>
    </dgm:pt>
    <dgm:pt modelId="{082E23A1-23F6-497D-BD8D-E3C1D80C33BB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Двигательная активность</a:t>
          </a:r>
          <a:endParaRPr lang="ru-RU" dirty="0">
            <a:solidFill>
              <a:srgbClr val="FF0000"/>
            </a:solidFill>
          </a:endParaRPr>
        </a:p>
      </dgm:t>
    </dgm:pt>
    <dgm:pt modelId="{216C4F5D-795A-43BF-AEC9-57A5F806DAC0}" type="parTrans" cxnId="{B490073F-2F2B-41B7-B22C-CB24572D1F96}">
      <dgm:prSet/>
      <dgm:spPr/>
      <dgm:t>
        <a:bodyPr/>
        <a:lstStyle/>
        <a:p>
          <a:endParaRPr lang="ru-RU"/>
        </a:p>
      </dgm:t>
    </dgm:pt>
    <dgm:pt modelId="{307ADF71-98A5-4510-B259-6A8EE18709E5}" type="sibTrans" cxnId="{B490073F-2F2B-41B7-B22C-CB24572D1F96}">
      <dgm:prSet/>
      <dgm:spPr/>
      <dgm:t>
        <a:bodyPr/>
        <a:lstStyle/>
        <a:p>
          <a:endParaRPr lang="ru-RU"/>
        </a:p>
      </dgm:t>
    </dgm:pt>
    <dgm:pt modelId="{A8A54AD9-6F7D-4C5C-8FC3-513CADAF658B}" type="pres">
      <dgm:prSet presAssocID="{9B03E878-A164-4871-B66B-40BDF44EE16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D4938F-21AB-4893-965D-CB763383F329}" type="pres">
      <dgm:prSet presAssocID="{C5A47B83-9DC3-4ACD-8C3D-5759ADDC71B9}" presName="parentLin" presStyleCnt="0"/>
      <dgm:spPr/>
    </dgm:pt>
    <dgm:pt modelId="{1EC873F3-76F9-482D-8071-5E3BAAE92EEE}" type="pres">
      <dgm:prSet presAssocID="{C5A47B83-9DC3-4ACD-8C3D-5759ADDC71B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753C6DA-1DAB-439A-A5F3-5A5BD160F990}" type="pres">
      <dgm:prSet presAssocID="{C5A47B83-9DC3-4ACD-8C3D-5759ADDC71B9}" presName="parentText" presStyleLbl="node1" presStyleIdx="0" presStyleCnt="3" custLinFactNeighborX="17189" custLinFactNeighborY="248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67A646-7113-46E6-8BC6-8C5F827B0AD2}" type="pres">
      <dgm:prSet presAssocID="{C5A47B83-9DC3-4ACD-8C3D-5759ADDC71B9}" presName="negativeSpace" presStyleCnt="0"/>
      <dgm:spPr/>
    </dgm:pt>
    <dgm:pt modelId="{FE617D55-A38B-45C2-A408-3513BF49EE1C}" type="pres">
      <dgm:prSet presAssocID="{C5A47B83-9DC3-4ACD-8C3D-5759ADDC71B9}" presName="childText" presStyleLbl="conFgAcc1" presStyleIdx="0" presStyleCnt="3" custLinFactNeighborX="781" custLinFactNeighborY="-2183">
        <dgm:presLayoutVars>
          <dgm:bulletEnabled val="1"/>
        </dgm:presLayoutVars>
      </dgm:prSet>
      <dgm:spPr/>
    </dgm:pt>
    <dgm:pt modelId="{872D5518-6160-45F8-BDCA-7664C4CD8736}" type="pres">
      <dgm:prSet presAssocID="{EC5843B0-2EF5-448C-94F7-6954739218EF}" presName="spaceBetweenRectangles" presStyleCnt="0"/>
      <dgm:spPr/>
    </dgm:pt>
    <dgm:pt modelId="{43AB33EC-9F97-4B9A-A386-E8818FB8EE3F}" type="pres">
      <dgm:prSet presAssocID="{EA06F4E6-E35B-4D07-8D57-9515D71F94A3}" presName="parentLin" presStyleCnt="0"/>
      <dgm:spPr/>
    </dgm:pt>
    <dgm:pt modelId="{2C309A52-CBDE-4F7C-A68D-18D4B7A55931}" type="pres">
      <dgm:prSet presAssocID="{EA06F4E6-E35B-4D07-8D57-9515D71F94A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70BC3A8-814F-47E7-BEEF-00CAF7400D7F}" type="pres">
      <dgm:prSet presAssocID="{EA06F4E6-E35B-4D07-8D57-9515D71F94A3}" presName="parentText" presStyleLbl="node1" presStyleIdx="1" presStyleCnt="3" custLinFactNeighborX="17188" custLinFactNeighborY="235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16BC3F-1C4B-450E-A7BC-04201DE0728B}" type="pres">
      <dgm:prSet presAssocID="{EA06F4E6-E35B-4D07-8D57-9515D71F94A3}" presName="negativeSpace" presStyleCnt="0"/>
      <dgm:spPr/>
    </dgm:pt>
    <dgm:pt modelId="{4968045F-71DB-4E20-A3D0-A86760B5ADB3}" type="pres">
      <dgm:prSet presAssocID="{EA06F4E6-E35B-4D07-8D57-9515D71F94A3}" presName="childText" presStyleLbl="conFgAcc1" presStyleIdx="1" presStyleCnt="3" custLinFactY="4368" custLinFactNeighborX="1172" custLinFactNeighborY="100000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7E2FD5C-7B9E-4D11-A359-97B326E3F17C}" type="pres">
      <dgm:prSet presAssocID="{218874CA-236E-4A4A-A158-686BE233C2C5}" presName="spaceBetweenRectangles" presStyleCnt="0"/>
      <dgm:spPr/>
    </dgm:pt>
    <dgm:pt modelId="{2DAE1672-DDF3-4498-B81F-80D06C1DB0FC}" type="pres">
      <dgm:prSet presAssocID="{082E23A1-23F6-497D-BD8D-E3C1D80C33BB}" presName="parentLin" presStyleCnt="0"/>
      <dgm:spPr/>
    </dgm:pt>
    <dgm:pt modelId="{99E53539-F099-4F3F-81FA-7AE02B2C9BAF}" type="pres">
      <dgm:prSet presAssocID="{082E23A1-23F6-497D-BD8D-E3C1D80C33B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FA4B03D-C706-4866-A9D4-23E354AD9ACB}" type="pres">
      <dgm:prSet presAssocID="{082E23A1-23F6-497D-BD8D-E3C1D80C33BB}" presName="parentText" presStyleLbl="node1" presStyleIdx="2" presStyleCnt="3" custLinFactNeighborX="17188" custLinFactNeighborY="42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CAEC32-64B8-4C22-AEB2-CD7C76E16D0D}" type="pres">
      <dgm:prSet presAssocID="{082E23A1-23F6-497D-BD8D-E3C1D80C33BB}" presName="negativeSpace" presStyleCnt="0"/>
      <dgm:spPr/>
    </dgm:pt>
    <dgm:pt modelId="{6F045F33-1F4E-447F-91F8-0F93AE4B3F1D}" type="pres">
      <dgm:prSet presAssocID="{082E23A1-23F6-497D-BD8D-E3C1D80C33BB}" presName="childText" presStyleLbl="conFgAcc1" presStyleIdx="2" presStyleCnt="3" custLinFactNeighborX="1172" custLinFactNeighborY="3658">
        <dgm:presLayoutVars>
          <dgm:bulletEnabled val="1"/>
        </dgm:presLayoutVars>
      </dgm:prSet>
      <dgm:spPr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DD7DA81B-36C0-4EBB-A88E-329D20CA81EA}" type="presOf" srcId="{082E23A1-23F6-497D-BD8D-E3C1D80C33BB}" destId="{99E53539-F099-4F3F-81FA-7AE02B2C9BAF}" srcOrd="0" destOrd="0" presId="urn:microsoft.com/office/officeart/2005/8/layout/list1"/>
    <dgm:cxn modelId="{B490073F-2F2B-41B7-B22C-CB24572D1F96}" srcId="{9B03E878-A164-4871-B66B-40BDF44EE168}" destId="{082E23A1-23F6-497D-BD8D-E3C1D80C33BB}" srcOrd="2" destOrd="0" parTransId="{216C4F5D-795A-43BF-AEC9-57A5F806DAC0}" sibTransId="{307ADF71-98A5-4510-B259-6A8EE18709E5}"/>
    <dgm:cxn modelId="{00288AC0-35E8-4110-A4D4-A24FD38DED70}" type="presOf" srcId="{C5A47B83-9DC3-4ACD-8C3D-5759ADDC71B9}" destId="{1EC873F3-76F9-482D-8071-5E3BAAE92EEE}" srcOrd="0" destOrd="0" presId="urn:microsoft.com/office/officeart/2005/8/layout/list1"/>
    <dgm:cxn modelId="{F4FECD64-37DA-42C0-8EF6-BCFED2D55A27}" type="presOf" srcId="{082E23A1-23F6-497D-BD8D-E3C1D80C33BB}" destId="{8FA4B03D-C706-4866-A9D4-23E354AD9ACB}" srcOrd="1" destOrd="0" presId="urn:microsoft.com/office/officeart/2005/8/layout/list1"/>
    <dgm:cxn modelId="{11B24B7C-7C81-456D-BC9D-B04D610D0674}" type="presOf" srcId="{EA06F4E6-E35B-4D07-8D57-9515D71F94A3}" destId="{A70BC3A8-814F-47E7-BEEF-00CAF7400D7F}" srcOrd="1" destOrd="0" presId="urn:microsoft.com/office/officeart/2005/8/layout/list1"/>
    <dgm:cxn modelId="{01FDD3B3-E16F-4598-909A-CE1AB0DEC213}" srcId="{9B03E878-A164-4871-B66B-40BDF44EE168}" destId="{EA06F4E6-E35B-4D07-8D57-9515D71F94A3}" srcOrd="1" destOrd="0" parTransId="{B46F0D9F-B5C1-4354-8D3C-161ABBABDAC8}" sibTransId="{218874CA-236E-4A4A-A158-686BE233C2C5}"/>
    <dgm:cxn modelId="{7702650D-AF8B-43AF-83E1-A90B9EFE43AD}" type="presOf" srcId="{C5A47B83-9DC3-4ACD-8C3D-5759ADDC71B9}" destId="{4753C6DA-1DAB-439A-A5F3-5A5BD160F990}" srcOrd="1" destOrd="0" presId="urn:microsoft.com/office/officeart/2005/8/layout/list1"/>
    <dgm:cxn modelId="{FA1D110C-78E3-41D7-9F50-6E094D8748F1}" type="presOf" srcId="{EA06F4E6-E35B-4D07-8D57-9515D71F94A3}" destId="{2C309A52-CBDE-4F7C-A68D-18D4B7A55931}" srcOrd="0" destOrd="0" presId="urn:microsoft.com/office/officeart/2005/8/layout/list1"/>
    <dgm:cxn modelId="{DF22763F-E695-4F87-96BA-C37C96F12D8E}" type="presOf" srcId="{9B03E878-A164-4871-B66B-40BDF44EE168}" destId="{A8A54AD9-6F7D-4C5C-8FC3-513CADAF658B}" srcOrd="0" destOrd="0" presId="urn:microsoft.com/office/officeart/2005/8/layout/list1"/>
    <dgm:cxn modelId="{A4B00696-F225-4CF7-95AF-35870A4414B9}" srcId="{9B03E878-A164-4871-B66B-40BDF44EE168}" destId="{C5A47B83-9DC3-4ACD-8C3D-5759ADDC71B9}" srcOrd="0" destOrd="0" parTransId="{AA58594D-A8A4-46FC-86AA-9546B3525A8B}" sibTransId="{EC5843B0-2EF5-448C-94F7-6954739218EF}"/>
    <dgm:cxn modelId="{444D1DE2-0D66-4FF0-8706-1269D84BFC96}" type="presParOf" srcId="{A8A54AD9-6F7D-4C5C-8FC3-513CADAF658B}" destId="{C2D4938F-21AB-4893-965D-CB763383F329}" srcOrd="0" destOrd="0" presId="urn:microsoft.com/office/officeart/2005/8/layout/list1"/>
    <dgm:cxn modelId="{17973E69-D7DB-411F-BEF7-68D1E9ED91BA}" type="presParOf" srcId="{C2D4938F-21AB-4893-965D-CB763383F329}" destId="{1EC873F3-76F9-482D-8071-5E3BAAE92EEE}" srcOrd="0" destOrd="0" presId="urn:microsoft.com/office/officeart/2005/8/layout/list1"/>
    <dgm:cxn modelId="{39312CCB-CDBB-4B25-A777-1B5D3D03C07A}" type="presParOf" srcId="{C2D4938F-21AB-4893-965D-CB763383F329}" destId="{4753C6DA-1DAB-439A-A5F3-5A5BD160F990}" srcOrd="1" destOrd="0" presId="urn:microsoft.com/office/officeart/2005/8/layout/list1"/>
    <dgm:cxn modelId="{176EA3A7-0846-4052-AC64-67E88AF371A6}" type="presParOf" srcId="{A8A54AD9-6F7D-4C5C-8FC3-513CADAF658B}" destId="{B467A646-7113-46E6-8BC6-8C5F827B0AD2}" srcOrd="1" destOrd="0" presId="urn:microsoft.com/office/officeart/2005/8/layout/list1"/>
    <dgm:cxn modelId="{2B80A78A-9FC7-4299-9F07-5AD32CD1D42D}" type="presParOf" srcId="{A8A54AD9-6F7D-4C5C-8FC3-513CADAF658B}" destId="{FE617D55-A38B-45C2-A408-3513BF49EE1C}" srcOrd="2" destOrd="0" presId="urn:microsoft.com/office/officeart/2005/8/layout/list1"/>
    <dgm:cxn modelId="{F188AEE7-0085-4BB0-ABB7-594CDFA60728}" type="presParOf" srcId="{A8A54AD9-6F7D-4C5C-8FC3-513CADAF658B}" destId="{872D5518-6160-45F8-BDCA-7664C4CD8736}" srcOrd="3" destOrd="0" presId="urn:microsoft.com/office/officeart/2005/8/layout/list1"/>
    <dgm:cxn modelId="{C74E2AF7-2055-4881-AF49-F00D7D9FF774}" type="presParOf" srcId="{A8A54AD9-6F7D-4C5C-8FC3-513CADAF658B}" destId="{43AB33EC-9F97-4B9A-A386-E8818FB8EE3F}" srcOrd="4" destOrd="0" presId="urn:microsoft.com/office/officeart/2005/8/layout/list1"/>
    <dgm:cxn modelId="{74165EBB-B01B-44AA-A8AB-630C0F934B66}" type="presParOf" srcId="{43AB33EC-9F97-4B9A-A386-E8818FB8EE3F}" destId="{2C309A52-CBDE-4F7C-A68D-18D4B7A55931}" srcOrd="0" destOrd="0" presId="urn:microsoft.com/office/officeart/2005/8/layout/list1"/>
    <dgm:cxn modelId="{90783CB1-CEDE-437B-8F15-A1898693D15D}" type="presParOf" srcId="{43AB33EC-9F97-4B9A-A386-E8818FB8EE3F}" destId="{A70BC3A8-814F-47E7-BEEF-00CAF7400D7F}" srcOrd="1" destOrd="0" presId="urn:microsoft.com/office/officeart/2005/8/layout/list1"/>
    <dgm:cxn modelId="{04349919-F937-4177-B2E1-1B358811102B}" type="presParOf" srcId="{A8A54AD9-6F7D-4C5C-8FC3-513CADAF658B}" destId="{DB16BC3F-1C4B-450E-A7BC-04201DE0728B}" srcOrd="5" destOrd="0" presId="urn:microsoft.com/office/officeart/2005/8/layout/list1"/>
    <dgm:cxn modelId="{E6350355-4983-47D6-B1AC-F56F5E8264AA}" type="presParOf" srcId="{A8A54AD9-6F7D-4C5C-8FC3-513CADAF658B}" destId="{4968045F-71DB-4E20-A3D0-A86760B5ADB3}" srcOrd="6" destOrd="0" presId="urn:microsoft.com/office/officeart/2005/8/layout/list1"/>
    <dgm:cxn modelId="{6A76F92D-960D-4195-B79E-BE0A4439128A}" type="presParOf" srcId="{A8A54AD9-6F7D-4C5C-8FC3-513CADAF658B}" destId="{B7E2FD5C-7B9E-4D11-A359-97B326E3F17C}" srcOrd="7" destOrd="0" presId="urn:microsoft.com/office/officeart/2005/8/layout/list1"/>
    <dgm:cxn modelId="{18F2EF70-CA34-4CAE-B9E9-856ADAF78B74}" type="presParOf" srcId="{A8A54AD9-6F7D-4C5C-8FC3-513CADAF658B}" destId="{2DAE1672-DDF3-4498-B81F-80D06C1DB0FC}" srcOrd="8" destOrd="0" presId="urn:microsoft.com/office/officeart/2005/8/layout/list1"/>
    <dgm:cxn modelId="{5E6EDD4B-65C1-49B3-A4DA-E79729FC110F}" type="presParOf" srcId="{2DAE1672-DDF3-4498-B81F-80D06C1DB0FC}" destId="{99E53539-F099-4F3F-81FA-7AE02B2C9BAF}" srcOrd="0" destOrd="0" presId="urn:microsoft.com/office/officeart/2005/8/layout/list1"/>
    <dgm:cxn modelId="{27A47DEB-68FC-406B-AEDB-9F3F68D21E14}" type="presParOf" srcId="{2DAE1672-DDF3-4498-B81F-80D06C1DB0FC}" destId="{8FA4B03D-C706-4866-A9D4-23E354AD9ACB}" srcOrd="1" destOrd="0" presId="urn:microsoft.com/office/officeart/2005/8/layout/list1"/>
    <dgm:cxn modelId="{13A9A5E8-4FEC-4121-B233-F12B517B8C79}" type="presParOf" srcId="{A8A54AD9-6F7D-4C5C-8FC3-513CADAF658B}" destId="{66CAEC32-64B8-4C22-AEB2-CD7C76E16D0D}" srcOrd="9" destOrd="0" presId="urn:microsoft.com/office/officeart/2005/8/layout/list1"/>
    <dgm:cxn modelId="{D2295DEC-558B-4C17-BDFF-100EA68F3155}" type="presParOf" srcId="{A8A54AD9-6F7D-4C5C-8FC3-513CADAF658B}" destId="{6F045F33-1F4E-447F-91F8-0F93AE4B3F1D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E36A0-274D-4E1C-A640-0B021C662638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C8F19-6D7F-4490-B023-49936B612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EBF5-A1EF-4BF2-AB5E-225A912BE26C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DE88-AA43-45CE-BBCD-FFF0E68CDF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EBF5-A1EF-4BF2-AB5E-225A912BE26C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DE88-AA43-45CE-BBCD-FFF0E68CD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EBF5-A1EF-4BF2-AB5E-225A912BE26C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DE88-AA43-45CE-BBCD-FFF0E68CD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EBF5-A1EF-4BF2-AB5E-225A912BE26C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DE88-AA43-45CE-BBCD-FFF0E68CD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EBF5-A1EF-4BF2-AB5E-225A912BE26C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7DADE88-AA43-45CE-BBCD-FFF0E68CD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EBF5-A1EF-4BF2-AB5E-225A912BE26C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DE88-AA43-45CE-BBCD-FFF0E68CD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EBF5-A1EF-4BF2-AB5E-225A912BE26C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DE88-AA43-45CE-BBCD-FFF0E68CD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EBF5-A1EF-4BF2-AB5E-225A912BE26C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DE88-AA43-45CE-BBCD-FFF0E68CD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EBF5-A1EF-4BF2-AB5E-225A912BE26C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DE88-AA43-45CE-BBCD-FFF0E68CD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EBF5-A1EF-4BF2-AB5E-225A912BE26C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DE88-AA43-45CE-BBCD-FFF0E68CD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EBF5-A1EF-4BF2-AB5E-225A912BE26C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DE88-AA43-45CE-BBCD-FFF0E68CD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527EBF5-A1EF-4BF2-AB5E-225A912BE26C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7DADE88-AA43-45CE-BBCD-FFF0E68CD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go.mail.ru/frame.html?q=%F0%E5%E6%E8%EC%20%E4%ED%FF&amp;rch=l&amp;jsa=1&amp;sf=0&amp;cf=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15716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Тема урока: «Здоровый образ жизни и его составляющие»</a:t>
            </a:r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928934"/>
            <a:ext cx="2466988" cy="275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214686"/>
            <a:ext cx="257176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Составляющие здорового образа жизни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1.Умеренное и сбалансированное питание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2.Режим дня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3.Достаточная двигательная активность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4.Закаливание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5.Личная гигиена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6.Грамотное экологическое поведение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7.Психогигиена и умение управлять своими эмоциями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8.Сексуальное воспитание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9.Отказ от вредных привычек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10.Безопасное поведение в быту, на улице, в школе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Здоровое питание</a:t>
            </a:r>
            <a:endParaRPr lang="ru-RU" sz="4000" dirty="0"/>
          </a:p>
        </p:txBody>
      </p:sp>
      <p:sp>
        <p:nvSpPr>
          <p:cNvPr id="6" name="Текс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- это ограничение жиров и соли, значительное увеличение в рационе доли фруктов и овощей, круп, изделий из муки грубого помола</a:t>
            </a:r>
          </a:p>
          <a:p>
            <a:pPr algn="ctr"/>
            <a:endParaRPr lang="ru-RU" sz="2800" dirty="0"/>
          </a:p>
        </p:txBody>
      </p:sp>
      <p:pic>
        <p:nvPicPr>
          <p:cNvPr id="7" name="Рисунок 6" descr="url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3143248"/>
            <a:ext cx="4000528" cy="2987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285728"/>
            <a:ext cx="3008313" cy="116205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Здоровое питание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ru-RU" sz="3200" dirty="0" smtClean="0">
              <a:solidFill>
                <a:srgbClr val="002060"/>
              </a:solidFill>
            </a:endParaRPr>
          </a:p>
          <a:p>
            <a:pPr algn="ctr"/>
            <a:endParaRPr lang="ru-RU" sz="3200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Основные принципы рационального питания</a:t>
            </a:r>
            <a:endParaRPr lang="ru-RU" sz="3200" dirty="0">
              <a:solidFill>
                <a:srgbClr val="002060"/>
              </a:solidFill>
            </a:endParaRPr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half" idx="1"/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Режим дня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Высокая работоспособность и хорошее самочувствие могут быть достигнуты только в том случае, если соблюдается постоянный распорядок дня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preview.gogo.ru/urlpreview?url=img1.liveinternet.ru/images/foto/b/0/977/1443977/f_589076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357562"/>
            <a:ext cx="3643338" cy="3150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Чтобы быть здоровым, необходимо помнить: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9" y="214290"/>
            <a:ext cx="928694" cy="1523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Психогигиена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8229600" cy="509493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Психогигиена - это отрасль науки о гигиене, которая отвечает за сохранение поддержание и укрепление психического здоровья человека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</a:t>
            </a:r>
            <a:r>
              <a:rPr lang="ru-RU" dirty="0" smtClean="0"/>
              <a:t>рамках психогигиены разработаны мероприятия и рекомендации, способствующие сохранению психического здоровья человека, поддержанию душевного равновесия и нормализации межличностного и общественного взаимодействия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Соблюдение норм и требований психогигиены труда - залог успешного, результативного и эффективного труда.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4269" y="5500702"/>
            <a:ext cx="1809731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0"/>
            <a:ext cx="1857388" cy="136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995044"/>
          </a:xfrm>
        </p:spPr>
        <p:txBody>
          <a:bodyPr>
            <a:noAutofit/>
          </a:bodyPr>
          <a:lstStyle/>
          <a:p>
            <a:endParaRPr lang="ru-RU" sz="1200" dirty="0" smtClean="0"/>
          </a:p>
          <a:p>
            <a:pPr>
              <a:buNone/>
            </a:pPr>
            <a:r>
              <a:rPr lang="ru-RU" sz="2000" dirty="0" smtClean="0"/>
              <a:t>1.Неправильная </a:t>
            </a:r>
            <a:r>
              <a:rPr lang="ru-RU" sz="2000" dirty="0" smtClean="0"/>
              <a:t>организация учебного и трудового процесса, может вызывать </a:t>
            </a:r>
            <a:r>
              <a:rPr lang="ru-RU" sz="2000" dirty="0" smtClean="0"/>
              <a:t>психическую перегрузку.</a:t>
            </a:r>
          </a:p>
          <a:p>
            <a:pPr>
              <a:buNone/>
            </a:pPr>
            <a:r>
              <a:rPr lang="ru-RU" sz="2000" dirty="0" smtClean="0"/>
              <a:t>2.Постоянное </a:t>
            </a:r>
            <a:r>
              <a:rPr lang="ru-RU" sz="2000" dirty="0" smtClean="0"/>
              <a:t>присутствие травмирующих факторов приведет к тому, что у человека могут развиваться неврозы, а в худшем случае и психозы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3. </a:t>
            </a:r>
            <a:r>
              <a:rPr lang="ru-RU" sz="2000" dirty="0" smtClean="0"/>
              <a:t>У человека развивается синдром хронической усталости, и более сложная форма «синдром выгорания», который не редко сопровождается тяжелыми психосоматическими заболеваниями. </a:t>
            </a:r>
          </a:p>
          <a:p>
            <a:pPr>
              <a:buNone/>
            </a:pPr>
            <a:r>
              <a:rPr lang="ru-RU" sz="2000" dirty="0" smtClean="0"/>
              <a:t>Если трудовая деятельность не соответствует склонностям и возможностям человека, а также не соблюдаются психогигиенические </a:t>
            </a:r>
            <a:r>
              <a:rPr lang="ru-RU" sz="2000" dirty="0" smtClean="0"/>
              <a:t>требования:</a:t>
            </a:r>
          </a:p>
          <a:p>
            <a:pPr>
              <a:buNone/>
            </a:pPr>
            <a:r>
              <a:rPr lang="ru-RU" sz="2000" dirty="0" smtClean="0"/>
              <a:t>-</a:t>
            </a:r>
            <a:r>
              <a:rPr lang="ru-RU" sz="2000" dirty="0" smtClean="0"/>
              <a:t> </a:t>
            </a:r>
            <a:r>
              <a:rPr lang="ru-RU" sz="2000" dirty="0" smtClean="0"/>
              <a:t>у человека не редко возникает «чувство мозгового дефицита» - постоянное эмоциональное </a:t>
            </a:r>
            <a:r>
              <a:rPr lang="ru-RU" sz="2000" dirty="0" smtClean="0"/>
              <a:t>напряжение;</a:t>
            </a:r>
          </a:p>
          <a:p>
            <a:pPr>
              <a:buNone/>
            </a:pPr>
            <a:r>
              <a:rPr lang="ru-RU" sz="2000" dirty="0" smtClean="0"/>
              <a:t>-</a:t>
            </a:r>
            <a:r>
              <a:rPr lang="ru-RU" sz="2000" dirty="0" smtClean="0"/>
              <a:t>снижение </a:t>
            </a:r>
            <a:r>
              <a:rPr lang="ru-RU" sz="2000" dirty="0" smtClean="0"/>
              <a:t>потенциальных возможностей и </a:t>
            </a:r>
            <a:r>
              <a:rPr lang="ru-RU" sz="2000" dirty="0" smtClean="0"/>
              <a:t>работоспособности;</a:t>
            </a:r>
          </a:p>
          <a:p>
            <a:pPr>
              <a:buNone/>
            </a:pPr>
            <a:r>
              <a:rPr lang="ru-RU" sz="2000" dirty="0" smtClean="0"/>
              <a:t>- </a:t>
            </a:r>
            <a:r>
              <a:rPr lang="ru-RU" sz="2000" dirty="0" smtClean="0"/>
              <a:t>неуверенность в себе, снижение объема внимания и ухудшение памяти 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pPr>
              <a:buNone/>
            </a:pPr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428604"/>
            <a:ext cx="7643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Последствия не соблюдения правил и норм психогигиены:</a:t>
            </a:r>
            <a:r>
              <a:rPr lang="ru-RU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>
                <a:solidFill>
                  <a:schemeClr val="tx1"/>
                </a:solidFill>
              </a:rPr>
              <a:t>Экологическое поведение</a:t>
            </a:r>
            <a:r>
              <a:rPr lang="ru-RU" sz="2200" dirty="0" smtClean="0"/>
              <a:t> - компонент экологического сознания, характеризующийся не только наличием экологических знаний, но и конкретных действий по </a:t>
            </a:r>
            <a:r>
              <a:rPr lang="ru-RU" sz="2200" dirty="0" smtClean="0"/>
              <a:t>решению </a:t>
            </a:r>
            <a:r>
              <a:rPr lang="ru-RU" sz="2200" dirty="0" smtClean="0"/>
              <a:t>экологических проблем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500570"/>
            <a:ext cx="2714644" cy="194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357562"/>
            <a:ext cx="257176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571744"/>
            <a:ext cx="207170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229600" cy="4071966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 —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это система медико-педагогических мер по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воспитанию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у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родителей , детей , подростков и молодежи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правильного отношения к вопросам пола.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</a:rPr>
              <a:t>Своей целью половое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воспитание способствует:</a:t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гармоничному развитию подрастающего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поколения;</a:t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повышению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сексологических знаний;</a:t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полноценному формированию детородной функции у будущей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жены (мужа);</a:t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созданию чувства ответственности за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здоровье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и благополучие будущей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жены (мужа),детей,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то есть укреплению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брака и семьи.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endParaRPr lang="ru-RU" sz="2000" dirty="0">
              <a:solidFill>
                <a:schemeClr val="tx1"/>
              </a:solidFill>
              <a:effectLst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5143512"/>
            <a:ext cx="1714512" cy="149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42852"/>
            <a:ext cx="1821669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5214950"/>
            <a:ext cx="2071702" cy="139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428596" y="500042"/>
            <a:ext cx="685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smtClean="0">
                <a:solidFill>
                  <a:prstClr val="white"/>
                </a:solidFill>
              </a:rPr>
              <a:t>Половое воспитание</a:t>
            </a:r>
            <a:endParaRPr lang="ru-RU" sz="36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Отказ от вредных привычек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Привычка- сложившийся способ поведения, осуществление которого в определенных ситуациях приобретает для человека характер потребности.</a:t>
            </a:r>
          </a:p>
          <a:p>
            <a:endParaRPr lang="ru-RU" smtClean="0"/>
          </a:p>
          <a:p>
            <a:r>
              <a:rPr lang="ru-RU" smtClean="0"/>
              <a:t>Вредная привычка- закрепленный в личности способ поведения, агрессивный по отношению к самой личности или обществу.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Здоровье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002060"/>
                </a:solidFill>
              </a:rPr>
              <a:t>Здоровье</a:t>
            </a:r>
            <a:r>
              <a:rPr lang="ru-RU" dirty="0" smtClean="0"/>
              <a:t> -  </a:t>
            </a:r>
            <a:r>
              <a:rPr lang="ru-RU" dirty="0" smtClean="0">
                <a:solidFill>
                  <a:srgbClr val="002060"/>
                </a:solidFill>
              </a:rPr>
              <a:t>это состояние </a:t>
            </a:r>
            <a:r>
              <a:rPr lang="ru-RU" dirty="0" err="1" smtClean="0">
                <a:solidFill>
                  <a:srgbClr val="002060"/>
                </a:solidFill>
              </a:rPr>
              <a:t>морального,психического</a:t>
            </a:r>
            <a:r>
              <a:rPr lang="ru-RU" dirty="0" smtClean="0">
                <a:solidFill>
                  <a:srgbClr val="002060"/>
                </a:solidFill>
              </a:rPr>
              <a:t> и физического благополучия, которое дает человеку возможность стойко, не теряя самообладания, переносить любые жизненные невзгоды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                                         Перикл,</a:t>
            </a:r>
            <a:r>
              <a:rPr lang="en-US" dirty="0" smtClean="0">
                <a:solidFill>
                  <a:srgbClr val="002060"/>
                </a:solidFill>
              </a:rPr>
              <a:t>V</a:t>
            </a:r>
            <a:r>
              <a:rPr lang="ru-RU" dirty="0" smtClean="0">
                <a:solidFill>
                  <a:srgbClr val="002060"/>
                </a:solidFill>
              </a:rPr>
              <a:t>в.до н.э.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886f0b60b276030f57926274be0ba525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000504"/>
            <a:ext cx="3714776" cy="271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/>
            </a:r>
            <a:br>
              <a:rPr lang="ru-RU" sz="4000" dirty="0" smtClean="0">
                <a:solidFill>
                  <a:srgbClr val="FFFF00"/>
                </a:solidFill>
              </a:rPr>
            </a:br>
            <a:r>
              <a:rPr lang="ru-RU" sz="4000" dirty="0" smtClean="0">
                <a:solidFill>
                  <a:srgbClr val="FFFF00"/>
                </a:solidFill>
              </a:rPr>
              <a:t> 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endParaRPr lang="ru-RU" sz="3200" dirty="0" smtClean="0">
              <a:solidFill>
                <a:srgbClr val="FF0000"/>
              </a:solidFill>
            </a:endParaRPr>
          </a:p>
          <a:p>
            <a:endParaRPr lang="ru-RU" sz="3200" dirty="0" smtClean="0">
              <a:solidFill>
                <a:srgbClr val="FF0000"/>
              </a:solidFill>
            </a:endParaRPr>
          </a:p>
          <a:p>
            <a:r>
              <a:rPr lang="ru-RU" sz="3200" dirty="0" smtClean="0">
                <a:solidFill>
                  <a:srgbClr val="FF0000"/>
                </a:solidFill>
              </a:rPr>
              <a:t>1.Алкоголь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2.Курение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3.Техномании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4.Ругательства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5.Наркотики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 </a:t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Вредные привычки</a:t>
            </a:r>
          </a:p>
          <a:p>
            <a:endParaRPr lang="ru-RU" dirty="0" smtClean="0">
              <a:solidFill>
                <a:srgbClr val="FFFF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CH8OACA4XIWO7CA8UX3NFCASHT3W5CAEFFEECCA0IBW0GCAVE4OA3CADD8X7QCAO3CHJCCADRUTEDCAWU9P9QCAO7I6ZCCAAWKYDXCAN00532CA5I3FYWCAY8OG4OCAQCEE22CAY1QE52CA0ZG0IACAP3W7B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3857628"/>
            <a:ext cx="2589627" cy="1928825"/>
          </a:xfrm>
          <a:prstGeom prst="rect">
            <a:avLst/>
          </a:prstGeom>
        </p:spPr>
      </p:pic>
      <p:pic>
        <p:nvPicPr>
          <p:cNvPr id="10" name="Рисунок 9" descr="urlprevi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1214422"/>
            <a:ext cx="3000396" cy="4028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6" grpId="2" build="p"/>
      <p:bldP spid="6" grpId="3" build="p"/>
      <p:bldP spid="6" grpId="4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Рассмотрим </a:t>
            </a:r>
            <a:r>
              <a:rPr lang="ru-RU" dirty="0" smtClean="0">
                <a:solidFill>
                  <a:srgbClr val="FFFF00"/>
                </a:solidFill>
              </a:rPr>
              <a:t>более подробно некоторые </a:t>
            </a:r>
            <a:r>
              <a:rPr lang="ru-RU" dirty="0" smtClean="0">
                <a:solidFill>
                  <a:srgbClr val="FFFF00"/>
                </a:solidFill>
              </a:rPr>
              <a:t>из них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8000" dirty="0" smtClean="0"/>
          </a:p>
          <a:p>
            <a:endParaRPr lang="ru-RU" sz="8000" dirty="0" smtClean="0"/>
          </a:p>
          <a:p>
            <a:endParaRPr lang="ru-RU" sz="80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500166" y="1714488"/>
          <a:ext cx="6096000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Статистика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</a:rPr>
              <a:t>2/3 населения страны  </a:t>
            </a:r>
            <a:r>
              <a:rPr lang="ru-RU" sz="3200" dirty="0" smtClean="0"/>
              <a:t>- </a:t>
            </a:r>
            <a:r>
              <a:rPr lang="ru-RU" sz="3200" dirty="0" smtClean="0">
                <a:solidFill>
                  <a:srgbClr val="002060"/>
                </a:solidFill>
              </a:rPr>
              <a:t>не занимаются спортом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До 30 % населения</a:t>
            </a:r>
            <a:r>
              <a:rPr lang="ru-RU" sz="3200" b="1" dirty="0" smtClean="0"/>
              <a:t>  </a:t>
            </a:r>
            <a:r>
              <a:rPr lang="ru-RU" sz="3200" dirty="0" smtClean="0">
                <a:solidFill>
                  <a:srgbClr val="002060"/>
                </a:solidFill>
              </a:rPr>
              <a:t>имеют избыточный вес</a:t>
            </a:r>
          </a:p>
          <a:p>
            <a:r>
              <a:rPr lang="ru-RU" sz="3200" b="1" u="sng" dirty="0" smtClean="0">
                <a:solidFill>
                  <a:srgbClr val="FF0000"/>
                </a:solidFill>
              </a:rPr>
              <a:t>Около 70 </a:t>
            </a:r>
            <a:r>
              <a:rPr lang="ru-RU" sz="3200" b="1" u="sng" dirty="0" err="1" smtClean="0">
                <a:solidFill>
                  <a:srgbClr val="FF0000"/>
                </a:solidFill>
              </a:rPr>
              <a:t>млн</a:t>
            </a:r>
            <a:r>
              <a:rPr lang="ru-RU" sz="3200" b="1" u="sng" dirty="0" smtClean="0">
                <a:solidFill>
                  <a:srgbClr val="FF0000"/>
                </a:solidFill>
              </a:rPr>
              <a:t> человек</a:t>
            </a:r>
            <a:r>
              <a:rPr lang="ru-RU" sz="3200" dirty="0" smtClean="0">
                <a:solidFill>
                  <a:srgbClr val="002060"/>
                </a:solidFill>
              </a:rPr>
              <a:t>  - курят 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Итог :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Сохранение и укрепление здоровья – важная забота каждого человека  и всего общества 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Рисунок 11" descr="RYDY6CA157GX3CA3ROFC6CAM0JKZLCALS7JQZCAKYXXMUCALQLFIECAM9C95TCARAYLHJCANCW3WKCAJLY83JCALI3AH6CADQJZD2CAL7N03LCAJPOAA2CANEHV0HCA66RVN9CA8O3IZNCAUXXTKXCAH0MPR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3143248"/>
            <a:ext cx="2111390" cy="3000396"/>
          </a:xfrm>
          <a:prstGeom prst="rect">
            <a:avLst/>
          </a:prstGeom>
        </p:spPr>
      </p:pic>
      <p:pic>
        <p:nvPicPr>
          <p:cNvPr id="5" name="Рисунок 4" descr="7JFXICAUSENOYCAMTVFAOCA5VV28BCAXSIJFPCAKOA7XICA2DN2ASCAV61XA7CA2TD820CAIEGJ7DCA9LXO56CAOWK5U6CA3O6K5ACAAQON1GCA2ZBZZ2CAHNTU0VCAG0LP33CAI6KQ20CAGWB6LUCAOQHIH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3143248"/>
            <a:ext cx="2206482" cy="2928958"/>
          </a:xfrm>
          <a:prstGeom prst="rect">
            <a:avLst/>
          </a:prstGeom>
        </p:spPr>
      </p:pic>
      <p:pic>
        <p:nvPicPr>
          <p:cNvPr id="7" name="Рисунок 6" descr="D8UAUCAROISSXCAD01T1LCAMLOECECAML8ZR7CA11L8P3CAW45UJ3CAB3DD89CA10POQZCA60S3NUCA7QO5DMCAXPL7JMCAVYG0X4CAVDWZH0CA7QJDBCCAGVTGWLCA2I0MHECAYJ942CCA1MKTBJCA96977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3357562"/>
            <a:ext cx="2939705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Задания на выбор: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Придумайте </a:t>
            </a:r>
          </a:p>
          <a:p>
            <a:r>
              <a:rPr lang="ru-RU" dirty="0" smtClean="0"/>
              <a:t>эмблему здоровья</a:t>
            </a:r>
          </a:p>
          <a:p>
            <a:r>
              <a:rPr lang="ru-RU" dirty="0" smtClean="0"/>
              <a:t>девиз здоровья</a:t>
            </a:r>
          </a:p>
          <a:p>
            <a:r>
              <a:rPr lang="ru-RU" dirty="0" smtClean="0"/>
              <a:t>ф</a:t>
            </a:r>
            <a:r>
              <a:rPr lang="ru-RU" dirty="0" smtClean="0"/>
              <a:t>ормулу здоровья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Напишите </a:t>
            </a:r>
            <a:r>
              <a:rPr lang="ru-RU" dirty="0" err="1" smtClean="0"/>
              <a:t>синквейн</a:t>
            </a:r>
            <a:r>
              <a:rPr lang="ru-RU" dirty="0" smtClean="0"/>
              <a:t> по теме «Составляющие ЗОЖ»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Факторы влияющие на здоровье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9" name="Рисунок 8" descr="6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Наследственность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ru-RU" sz="6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</a:rPr>
              <a:t>20 %</a:t>
            </a:r>
            <a:endParaRPr lang="ru-RU" sz="6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Содержимое 6" descr="SP_A152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2.Экологическая обстановка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ru-RU" sz="6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</a:rPr>
              <a:t>20 %</a:t>
            </a:r>
            <a:endParaRPr lang="ru-RU" sz="6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Picture 2" descr="C:\Users\1\Desktop\ЦПС БПСО СП_2_06\1 -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1283739"/>
            <a:ext cx="5111750" cy="383173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3.Медицинское обслуживание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ru-RU" sz="6000" dirty="0" smtClean="0">
              <a:solidFill>
                <a:srgbClr val="002060"/>
              </a:solidFill>
            </a:endParaRPr>
          </a:p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10 %</a:t>
            </a:r>
            <a:endParaRPr lang="ru-RU" sz="6000" dirty="0"/>
          </a:p>
        </p:txBody>
      </p:sp>
      <p:pic>
        <p:nvPicPr>
          <p:cNvPr id="5" name="Содержимое 4" descr="preview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00562" y="2143116"/>
            <a:ext cx="4334858" cy="2928958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4.Образ жизни человека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ru-RU" sz="6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</a:rPr>
              <a:t>50 %</a:t>
            </a:r>
            <a:endParaRPr lang="ru-RU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Содержимое 4" descr="зож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57686" y="1928802"/>
            <a:ext cx="4203653" cy="3143272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 жизни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85990"/>
          </a:xfrm>
        </p:spPr>
        <p:txBody>
          <a:bodyPr/>
          <a:lstStyle/>
          <a:p>
            <a:r>
              <a:rPr lang="ru-RU" dirty="0" smtClean="0"/>
              <a:t>Культура  потребления различных социальных благ, отличающаяся у различных народов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714620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714620"/>
            <a:ext cx="25003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285852" y="6072206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Каким может быть образ жизни?          </a:t>
            </a:r>
          </a:p>
          <a:p>
            <a:pPr algn="ctr"/>
            <a:r>
              <a:rPr lang="ru-RU" sz="2400" dirty="0" smtClean="0"/>
              <a:t>Приведите примеры.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ЗОЖ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4709160"/>
          </a:xfrm>
        </p:spPr>
        <p:txBody>
          <a:bodyPr/>
          <a:lstStyle/>
          <a:p>
            <a:r>
              <a:rPr lang="ru-RU" b="1" u="sng" dirty="0" smtClean="0">
                <a:solidFill>
                  <a:srgbClr val="002060"/>
                </a:solidFill>
              </a:rPr>
              <a:t>Здоровый образ жизни </a:t>
            </a:r>
            <a:r>
              <a:rPr lang="ru-RU" dirty="0" smtClean="0"/>
              <a:t>– </a:t>
            </a:r>
            <a:r>
              <a:rPr lang="ru-RU" dirty="0" smtClean="0">
                <a:solidFill>
                  <a:srgbClr val="002060"/>
                </a:solidFill>
              </a:rPr>
              <a:t>это образ жизни человека, его поведение и мышление, которые обеспечивают охрану и укрепление здоровья</a:t>
            </a:r>
          </a:p>
          <a:p>
            <a:endParaRPr lang="ru-RU" dirty="0"/>
          </a:p>
        </p:txBody>
      </p:sp>
      <p:pic>
        <p:nvPicPr>
          <p:cNvPr id="4" name="Рисунок 3" descr="53M2JCA45AZ2QCAINPZBICAPI53D9CA9AE45LCA3976JFCA59TNBPCADHYZGICAZZG8OOCAIQAACICAOE9IT1CAJLGQA8CANZMV21CASIOZYICAUBGH66CAZB1SVNCALAENRFCAAM2BNJCAQJ1ULUCAA6ZSY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2643182"/>
            <a:ext cx="2357454" cy="28289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728" y="5643578"/>
            <a:ext cx="7000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Что ,по-вашему, включает в себя здоровый образ жизни?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608</TotalTime>
  <Words>542</Words>
  <Application>Microsoft Office PowerPoint</Application>
  <PresentationFormat>Экран (4:3)</PresentationFormat>
  <Paragraphs>104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Тема урока: «Здоровый образ жизни и его составляющие»</vt:lpstr>
      <vt:lpstr>Здоровье</vt:lpstr>
      <vt:lpstr>Факторы влияющие на здоровье</vt:lpstr>
      <vt:lpstr>Наследственность</vt:lpstr>
      <vt:lpstr>2.Экологическая обстановка</vt:lpstr>
      <vt:lpstr>3.Медицинское обслуживание</vt:lpstr>
      <vt:lpstr>4.Образ жизни человека</vt:lpstr>
      <vt:lpstr>Образ жизни</vt:lpstr>
      <vt:lpstr>ЗОЖ</vt:lpstr>
      <vt:lpstr>Составляющие здорового образа жизни</vt:lpstr>
      <vt:lpstr>Здоровое питание</vt:lpstr>
      <vt:lpstr>Здоровое питание</vt:lpstr>
      <vt:lpstr>Режим дня</vt:lpstr>
      <vt:lpstr>Чтобы быть здоровым, необходимо помнить:</vt:lpstr>
      <vt:lpstr>Психогигиена</vt:lpstr>
      <vt:lpstr>Слайд 16</vt:lpstr>
      <vt:lpstr>Экологическое поведение - компонент экологического сознания, характеризующийся не только наличием экологических знаний, но и конкретных действий по решению экологических проблем.</vt:lpstr>
      <vt:lpstr> — это система медико-педагогических мер по воспитанию у родителей , детей , подростков и молодежи правильного отношения к вопросам пола.    Своей целью половое воспитание способствует:  гармоничному развитию подрастающего поколения;  повышению сексологических знаний;  полноценному формированию детородной функции у будущей жены (мужа);  созданию чувства ответственности за здоровье и благополучие будущей жены (мужа),детей, то есть укреплению брака и семьи.  </vt:lpstr>
      <vt:lpstr>Отказ от вредных привычек</vt:lpstr>
      <vt:lpstr>  </vt:lpstr>
      <vt:lpstr>Рассмотрим более подробно некоторые из них</vt:lpstr>
      <vt:lpstr>Статистика</vt:lpstr>
      <vt:lpstr>Итог : Сохранение и укрепление здоровья – важная забота каждого человека  и всего общества   </vt:lpstr>
      <vt:lpstr>Задания на выбор: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Составляющие здорового образа жизни</dc:title>
  <dc:creator>1</dc:creator>
  <cp:lastModifiedBy>1</cp:lastModifiedBy>
  <cp:revision>67</cp:revision>
  <dcterms:created xsi:type="dcterms:W3CDTF">2010-02-21T03:41:26Z</dcterms:created>
  <dcterms:modified xsi:type="dcterms:W3CDTF">2011-03-13T02:50:24Z</dcterms:modified>
</cp:coreProperties>
</file>