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78" r:id="rId2"/>
    <p:sldId id="260" r:id="rId3"/>
    <p:sldId id="257" r:id="rId4"/>
    <p:sldId id="274" r:id="rId5"/>
    <p:sldId id="259" r:id="rId6"/>
    <p:sldId id="258" r:id="rId7"/>
    <p:sldId id="263" r:id="rId8"/>
    <p:sldId id="279" r:id="rId9"/>
    <p:sldId id="264" r:id="rId10"/>
    <p:sldId id="273" r:id="rId11"/>
    <p:sldId id="265" r:id="rId12"/>
    <p:sldId id="27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95" autoAdjust="0"/>
    <p:restoredTop sz="94660"/>
  </p:normalViewPr>
  <p:slideViewPr>
    <p:cSldViewPr>
      <p:cViewPr>
        <p:scale>
          <a:sx n="76" d="100"/>
          <a:sy n="76" d="100"/>
        </p:scale>
        <p:origin x="-420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183801-C7FA-437B-95CF-D19B95F29499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DBD6E-97F4-47EE-BACD-BAD1382257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476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468B-1876-452E-9C00-EDBEE58424B4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804E-333A-4D92-A8D6-75355E416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468B-1876-452E-9C00-EDBEE58424B4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804E-333A-4D92-A8D6-75355E416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468B-1876-452E-9C00-EDBEE58424B4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804E-333A-4D92-A8D6-75355E41663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468B-1876-452E-9C00-EDBEE58424B4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804E-333A-4D92-A8D6-75355E4166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468B-1876-452E-9C00-EDBEE58424B4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804E-333A-4D92-A8D6-75355E416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468B-1876-452E-9C00-EDBEE58424B4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804E-333A-4D92-A8D6-75355E4166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468B-1876-452E-9C00-EDBEE58424B4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804E-333A-4D92-A8D6-75355E416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468B-1876-452E-9C00-EDBEE58424B4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804E-333A-4D92-A8D6-75355E416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468B-1876-452E-9C00-EDBEE58424B4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804E-333A-4D92-A8D6-75355E4166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468B-1876-452E-9C00-EDBEE58424B4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804E-333A-4D92-A8D6-75355E4166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C468B-1876-452E-9C00-EDBEE58424B4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C804E-333A-4D92-A8D6-75355E4166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39C468B-1876-452E-9C00-EDBEE58424B4}" type="datetimeFigureOut">
              <a:rPr lang="ru-RU" smtClean="0"/>
              <a:pPr/>
              <a:t>20.02.2015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AFC804E-333A-4D92-A8D6-75355E41663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24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 txBox="1">
            <a:spLocks/>
          </p:cNvSpPr>
          <p:nvPr/>
        </p:nvSpPr>
        <p:spPr>
          <a:xfrm>
            <a:off x="241176" y="73397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Зеленая 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Коммунистическая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Либеральная 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Монархическая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Пиратская партия России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Теологическая</a:t>
            </a:r>
          </a:p>
        </p:txBody>
      </p:sp>
      <p:pic>
        <p:nvPicPr>
          <p:cNvPr id="6" name="Picture 2" descr="C:\Users\Пользователь\Desktop\200PX-~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1901" y="2111676"/>
            <a:ext cx="1410221" cy="1593550"/>
          </a:xfrm>
          <a:prstGeom prst="rect">
            <a:avLst/>
          </a:prstGeom>
          <a:noFill/>
        </p:spPr>
      </p:pic>
      <p:pic>
        <p:nvPicPr>
          <p:cNvPr id="7" name="Picture 3" descr="C:\Users\Пользователь\Desktop\160px-LDPR_Emblem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909870"/>
            <a:ext cx="1206417" cy="1440160"/>
          </a:xfrm>
          <a:prstGeom prst="rect">
            <a:avLst/>
          </a:prstGeom>
          <a:noFill/>
        </p:spPr>
      </p:pic>
      <p:pic>
        <p:nvPicPr>
          <p:cNvPr id="8" name="Picture 4" descr="C:\Users\Пользователь\Desktop\180PX-~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96761" y="260648"/>
            <a:ext cx="1426468" cy="1426468"/>
          </a:xfrm>
          <a:prstGeom prst="rect">
            <a:avLst/>
          </a:prstGeom>
          <a:noFill/>
        </p:spPr>
      </p:pic>
      <p:pic>
        <p:nvPicPr>
          <p:cNvPr id="9" name="Picture 5" descr="C:\Users\Пользователь\Desktop\200px-Monarchist_party_RF_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3450" y="5259933"/>
            <a:ext cx="1110332" cy="1110332"/>
          </a:xfrm>
          <a:prstGeom prst="rect">
            <a:avLst/>
          </a:prstGeom>
          <a:noFill/>
        </p:spPr>
      </p:pic>
      <p:pic>
        <p:nvPicPr>
          <p:cNvPr id="10" name="Picture 6" descr="C:\Users\Пользователь\Desktop\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30094" y="4280658"/>
            <a:ext cx="1238250" cy="1238250"/>
          </a:xfrm>
          <a:prstGeom prst="rect">
            <a:avLst/>
          </a:prstGeom>
          <a:noFill/>
        </p:spPr>
      </p:pic>
      <p:pic>
        <p:nvPicPr>
          <p:cNvPr id="11" name="Picture 7" descr="C:\Users\Пользователь\Desktop\LCMS_Logo_Cros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94712" y="2996951"/>
            <a:ext cx="1152128" cy="1416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Признаки (алгоритм) создания партии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1772816"/>
            <a:ext cx="2736304" cy="9361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ЛИДЕР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924944"/>
            <a:ext cx="3096344" cy="100811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ИДЕОЛОГИЯ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2924944"/>
            <a:ext cx="280831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ЭЛЕКТОРАТ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4291461"/>
            <a:ext cx="3888432" cy="10081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ПРЕДВЫБОРНАЯ ПРОГРАММА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39669" y="4291461"/>
            <a:ext cx="4752528" cy="10081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НАПРАВЛЕННОСТЬ НА БОРЬБУ ЗА ВЛАСТЬ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4_-_GONG_-_Zvuk_Gonga_(get-tun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528" y="580526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60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&quot;Быть человеком - это чувствовать свою ответственность&quot; - Презентация 18618/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195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процесс формирования органов государственной власти и наделения полномочиями должностного лица через волеизъявление граждан.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Выборы —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Новая папка (4)\кроссенс\3285817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204864"/>
            <a:ext cx="2885589" cy="2277752"/>
          </a:xfrm>
          <a:prstGeom prst="rect">
            <a:avLst/>
          </a:prstGeom>
          <a:noFill/>
        </p:spPr>
      </p:pic>
      <p:pic>
        <p:nvPicPr>
          <p:cNvPr id="1027" name="Picture 3" descr="C:\Users\Пользователь\Desktop\Новая папка (4)\кроссенс\54347264_20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3680" y="2204864"/>
            <a:ext cx="2880320" cy="2232248"/>
          </a:xfrm>
          <a:prstGeom prst="rect">
            <a:avLst/>
          </a:prstGeom>
          <a:noFill/>
        </p:spPr>
      </p:pic>
      <p:pic>
        <p:nvPicPr>
          <p:cNvPr id="1029" name="Picture 5" descr="C:\Users\Пользователь\Desktop\Новая папка (4)\кроссенс\vybory-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581128"/>
            <a:ext cx="2880320" cy="2036472"/>
          </a:xfrm>
          <a:prstGeom prst="rect">
            <a:avLst/>
          </a:prstGeom>
          <a:noFill/>
        </p:spPr>
      </p:pic>
      <p:pic>
        <p:nvPicPr>
          <p:cNvPr id="1030" name="Picture 6" descr="C:\Users\Пользователь\Desktop\Новая папка (4)\кроссенс\3284767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204864"/>
            <a:ext cx="2907855" cy="2233695"/>
          </a:xfrm>
          <a:prstGeom prst="rect">
            <a:avLst/>
          </a:prstGeom>
          <a:noFill/>
        </p:spPr>
      </p:pic>
      <p:pic>
        <p:nvPicPr>
          <p:cNvPr id="1031" name="Picture 7" descr="C:\Users\Пользователь\Desktop\Новая папка (4)\кроссенс\vybory-13-marta-2011-goda_pravo-izbira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0"/>
            <a:ext cx="2880320" cy="2060848"/>
          </a:xfrm>
          <a:prstGeom prst="rect">
            <a:avLst/>
          </a:prstGeom>
          <a:noFill/>
        </p:spPr>
      </p:pic>
      <p:pic>
        <p:nvPicPr>
          <p:cNvPr id="1032" name="Picture 8" descr="C:\Users\Пользователь\Desktop\Новая папка (4)\кроссенс\golosovania1_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0"/>
            <a:ext cx="2880320" cy="2060848"/>
          </a:xfrm>
          <a:prstGeom prst="rect">
            <a:avLst/>
          </a:prstGeom>
          <a:noFill/>
        </p:spPr>
      </p:pic>
      <p:pic>
        <p:nvPicPr>
          <p:cNvPr id="1034" name="Picture 10" descr="C:\Users\Пользователь\Desktop\Новая папка (4)\кроссенс\1323177357_0595_500x47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848" y="4581128"/>
            <a:ext cx="2880320" cy="2064341"/>
          </a:xfrm>
          <a:prstGeom prst="rect">
            <a:avLst/>
          </a:prstGeom>
          <a:noFill/>
        </p:spPr>
      </p:pic>
      <p:pic>
        <p:nvPicPr>
          <p:cNvPr id="2" name="Picture 2" descr="C:\Users\Пользователь\Desktop\Новая папка (4)\кроссенс\e8fe81a1920c2f8de5ea8eccef80282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53949" y="4581128"/>
            <a:ext cx="2890051" cy="2016224"/>
          </a:xfrm>
          <a:prstGeom prst="rect">
            <a:avLst/>
          </a:prstGeom>
          <a:noFill/>
        </p:spPr>
      </p:pic>
      <p:pic>
        <p:nvPicPr>
          <p:cNvPr id="3" name="Picture 2" descr="C:\Users\Пользователь\Desktop\41921_origina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00192" y="0"/>
            <a:ext cx="2843808" cy="2132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Демократия </a:t>
            </a:r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7200" y="1412776"/>
            <a:ext cx="8229600" cy="51454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это политический режим, в основе которого лежит метод коллективного принятия решений с равным воздействием участников на исход процесса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Демократические выборы и 			</a:t>
            </a:r>
          </a:p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политические партии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-конечная звезда 3"/>
          <p:cNvSpPr/>
          <p:nvPr/>
        </p:nvSpPr>
        <p:spPr>
          <a:xfrm>
            <a:off x="1835696" y="1196752"/>
            <a:ext cx="5616624" cy="4608512"/>
          </a:xfrm>
          <a:prstGeom prst="star5">
            <a:avLst>
              <a:gd name="adj" fmla="val 16156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Демократические выборы и политические партии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363272" cy="58326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такое демократия?</a:t>
            </a:r>
          </a:p>
          <a:p>
            <a:pPr algn="ctr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						Что нужно для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такое партия? 		    создания партии?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						Какова роль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такое выборы?		политических партий?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435280" cy="568863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Courier New" pitchFamily="49" charset="0"/>
              <a:buChar char="o"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</a:p>
          <a:p>
            <a:pPr algn="ctr">
              <a:buFont typeface="Courier New" pitchFamily="49" charset="0"/>
              <a:buChar char="o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особая общественная организация</a:t>
            </a:r>
          </a:p>
          <a:p>
            <a:pPr algn="ctr">
              <a:buFont typeface="Courier New" pitchFamily="49" charset="0"/>
              <a:buChar char="o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</a:p>
          <a:p>
            <a:pPr algn="ctr">
              <a:buFont typeface="Courier New" pitchFamily="49" charset="0"/>
              <a:buChar char="o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принять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ней участие </a:t>
            </a:r>
          </a:p>
          <a:p>
            <a:pPr algn="ctr">
              <a:buFont typeface="Courier New" pitchFamily="49" charset="0"/>
              <a:buChar char="o"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своих представителей в органах государственной власти и местного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самоуправления </a:t>
            </a:r>
          </a:p>
          <a:p>
            <a:pPr algn="ctr">
              <a:buFont typeface="Courier New" pitchFamily="49" charset="0"/>
              <a:buChar char="o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овладеть политической властью в государстве </a:t>
            </a:r>
          </a:p>
          <a:p>
            <a:pPr algn="ctr">
              <a:buFont typeface="Courier New" pitchFamily="49" charset="0"/>
              <a:buChar char="o"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ставящая перед собой </a:t>
            </a:r>
          </a:p>
          <a:p>
            <a:pPr algn="ctr">
              <a:buFont typeface="Courier New" pitchFamily="49" charset="0"/>
              <a:buChar char="o"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через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Политическая партия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23528" y="260648"/>
            <a:ext cx="72008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особая общественная организация, ставящая перед собой задачи овладеть политической властью в государстве или принять в ней участие через своих представителей в органах государственной власти и местного самоуправления. 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Политическая партия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845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33670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Государство</a:t>
            </a: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Партия</a:t>
            </a: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Народ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трелка вверх 3"/>
          <p:cNvSpPr/>
          <p:nvPr/>
        </p:nvSpPr>
        <p:spPr>
          <a:xfrm>
            <a:off x="4222990" y="1844824"/>
            <a:ext cx="648072" cy="9361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верх 4"/>
          <p:cNvSpPr/>
          <p:nvPr/>
        </p:nvSpPr>
        <p:spPr>
          <a:xfrm>
            <a:off x="4283968" y="4077072"/>
            <a:ext cx="648072" cy="93610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611</TotalTime>
  <Words>131</Words>
  <Application>Microsoft Office PowerPoint</Application>
  <PresentationFormat>Экран (4:3)</PresentationFormat>
  <Paragraphs>56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Волна</vt:lpstr>
      <vt:lpstr>Презентация PowerPoint</vt:lpstr>
      <vt:lpstr>Выборы — </vt:lpstr>
      <vt:lpstr>Презентация PowerPoint</vt:lpstr>
      <vt:lpstr>Демократия </vt:lpstr>
      <vt:lpstr>Презентация PowerPoint</vt:lpstr>
      <vt:lpstr>Презентация PowerPoint</vt:lpstr>
      <vt:lpstr>Политическая партия</vt:lpstr>
      <vt:lpstr>Политическая партия</vt:lpstr>
      <vt:lpstr>Презентация PowerPoint</vt:lpstr>
      <vt:lpstr>Презентация PowerPoint</vt:lpstr>
      <vt:lpstr>Признаки (алгоритм) создания партии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</dc:title>
  <dc:creator>Пользователь</dc:creator>
  <cp:lastModifiedBy>днс</cp:lastModifiedBy>
  <cp:revision>46</cp:revision>
  <dcterms:created xsi:type="dcterms:W3CDTF">2014-02-04T12:57:16Z</dcterms:created>
  <dcterms:modified xsi:type="dcterms:W3CDTF">2015-02-20T12:16:47Z</dcterms:modified>
</cp:coreProperties>
</file>