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6ACA1-5360-4393-82A0-537C57DE2D09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4668-68CD-4DE5-97A5-8675C7C85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142852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Самостоятельная работа </a:t>
            </a:r>
          </a:p>
          <a:p>
            <a:pPr algn="ctr"/>
            <a:r>
              <a:rPr lang="ru-RU" sz="1600" b="1" i="1" dirty="0" smtClean="0"/>
              <a:t>по теме: «Экстремальные ситуации. Акклиматизация в различных климатогеографических условиях»</a:t>
            </a:r>
            <a:endParaRPr lang="ru-RU" sz="1600" b="1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965571" y="1749413"/>
            <a:ext cx="1213652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71604" y="8572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 вариант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857884" y="8572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  вариант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1142984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Какие ситуации принято называть экстремальными?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Кому следует сообщить о маршруте  </a:t>
            </a:r>
            <a:r>
              <a:rPr lang="ru-RU" sz="1600" smtClean="0"/>
              <a:t>и </a:t>
            </a:r>
            <a:r>
              <a:rPr lang="ru-RU" sz="1600" smtClean="0"/>
              <a:t>сроках </a:t>
            </a:r>
            <a:r>
              <a:rPr lang="ru-RU" sz="1600" dirty="0" smtClean="0"/>
              <a:t>проведения туристического похода и почему это необходимо?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1214422"/>
            <a:ext cx="42148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Назовите основные правила поведения  в экстремальной ситуации.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Что надо учитывать при разработке маршрута туристического похода?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2500306"/>
            <a:ext cx="87154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 Заполните попуски.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</a:t>
            </a:r>
            <a:r>
              <a:rPr lang="ru-RU" sz="1600" i="1" dirty="0" smtClean="0"/>
              <a:t>  При перемене места жительства любой организм реагирует на _______________________</a:t>
            </a:r>
          </a:p>
          <a:p>
            <a:r>
              <a:rPr lang="ru-RU" sz="1600" i="1" dirty="0" smtClean="0"/>
              <a:t>_________________________________________. Организм начинает _______________________</a:t>
            </a:r>
          </a:p>
          <a:p>
            <a:r>
              <a:rPr lang="ru-RU" sz="1600" i="1" dirty="0"/>
              <a:t>к</a:t>
            </a:r>
            <a:r>
              <a:rPr lang="ru-RU" sz="1600" i="1" dirty="0" smtClean="0"/>
              <a:t> этим изменениям. Процесс приспособления организма к новым климатическим условиям называется __________________________. При _________________________ могут изменяться __________________________________________________________________________________.  При этом человек может  ощущать некоторые недомогания: ___________________________</a:t>
            </a:r>
          </a:p>
          <a:p>
            <a:r>
              <a:rPr lang="ru-RU" sz="1600" i="1" dirty="0" smtClean="0"/>
              <a:t>__________________________________________________________________________________.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3751257" y="5464189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5720" y="4643446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4. Акклиматизация происходит  сложнее и продолжительнее, если:</a:t>
            </a:r>
          </a:p>
          <a:p>
            <a:r>
              <a:rPr lang="ru-RU" sz="1600" dirty="0" smtClean="0"/>
              <a:t>а) ____________________________________</a:t>
            </a:r>
          </a:p>
          <a:p>
            <a:r>
              <a:rPr lang="ru-RU" sz="1600" dirty="0"/>
              <a:t>б</a:t>
            </a:r>
            <a:r>
              <a:rPr lang="ru-RU" sz="1600" dirty="0" smtClean="0"/>
              <a:t>)____________________________________</a:t>
            </a:r>
          </a:p>
          <a:p>
            <a:endParaRPr lang="ru-RU" sz="1600" dirty="0"/>
          </a:p>
          <a:p>
            <a:r>
              <a:rPr lang="ru-RU" sz="1600" dirty="0" smtClean="0"/>
              <a:t>5.  Перечислите симптомы горной болезни.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643438" y="4643446"/>
            <a:ext cx="40719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4. Чтобы акклиматизация происходила  успешнее и быстрее, необходимо:</a:t>
            </a:r>
          </a:p>
          <a:p>
            <a:r>
              <a:rPr lang="ru-RU" sz="1600" dirty="0" smtClean="0"/>
              <a:t>а) ____________________________________</a:t>
            </a:r>
          </a:p>
          <a:p>
            <a:r>
              <a:rPr lang="ru-RU" sz="1600" dirty="0"/>
              <a:t>б</a:t>
            </a:r>
            <a:r>
              <a:rPr lang="ru-RU" sz="1600" dirty="0" smtClean="0"/>
              <a:t>)____________________________________</a:t>
            </a:r>
          </a:p>
          <a:p>
            <a:endParaRPr lang="ru-RU" sz="1600" dirty="0"/>
          </a:p>
          <a:p>
            <a:r>
              <a:rPr lang="ru-RU" sz="1600" dirty="0" smtClean="0"/>
              <a:t>5. Перечислите ряд правил для предупреждения горной болезни.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152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2012-09-28T21:11:35Z</dcterms:created>
  <dcterms:modified xsi:type="dcterms:W3CDTF">2012-09-28T21:46:40Z</dcterms:modified>
</cp:coreProperties>
</file>