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64" r:id="rId3"/>
    <p:sldId id="257" r:id="rId4"/>
    <p:sldId id="258" r:id="rId5"/>
    <p:sldId id="259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9BF8-ED19-436A-B204-7E5C3102F376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0F569-C5B4-4E39-A2FB-306BE4089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9BF8-ED19-436A-B204-7E5C3102F376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0F569-C5B4-4E39-A2FB-306BE4089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9BF8-ED19-436A-B204-7E5C3102F376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0F569-C5B4-4E39-A2FB-306BE4089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9BF8-ED19-436A-B204-7E5C3102F376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0F569-C5B4-4E39-A2FB-306BE4089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9BF8-ED19-436A-B204-7E5C3102F376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0F569-C5B4-4E39-A2FB-306BE4089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9BF8-ED19-436A-B204-7E5C3102F376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0F569-C5B4-4E39-A2FB-306BE4089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9BF8-ED19-436A-B204-7E5C3102F376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0F569-C5B4-4E39-A2FB-306BE4089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9BF8-ED19-436A-B204-7E5C3102F376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0F569-C5B4-4E39-A2FB-306BE4089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9BF8-ED19-436A-B204-7E5C3102F376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0F569-C5B4-4E39-A2FB-306BE4089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9BF8-ED19-436A-B204-7E5C3102F376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0F569-C5B4-4E39-A2FB-306BE4089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9BF8-ED19-436A-B204-7E5C3102F376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E0F569-C5B4-4E39-A2FB-306BE40898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8C9BF8-ED19-436A-B204-7E5C3102F376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E0F569-C5B4-4E39-A2FB-306BE40898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71472" y="1928802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Профессия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8800" i="1" dirty="0" smtClean="0">
                <a:latin typeface="Times New Roman" pitchFamily="18" charset="0"/>
                <a:cs typeface="Times New Roman" pitchFamily="18" charset="0"/>
              </a:rPr>
              <a:t>«ЧЕЛОВЕК»</a:t>
            </a:r>
            <a:endParaRPr lang="ru-RU" sz="8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43372" y="3857628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Хорошо быть ученым, поэтом, воином, законодателем и прочее, но худо не быть при этом человеком.</a:t>
            </a:r>
          </a:p>
          <a:p>
            <a:pPr algn="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В.Г.Белинский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85786" y="1500174"/>
            <a:ext cx="7854696" cy="17526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Однажды великий философ Древней Греции Диоген зажег днем фонарь и пошел с ним по городу. На недоуменные вопросы горожан он отвечал кратко: «Ищу человека» . </a:t>
            </a:r>
          </a:p>
          <a:p>
            <a:pPr algn="just">
              <a:spcBef>
                <a:spcPts val="0"/>
              </a:spcBef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 чем смысл слов Диогена, какого человека он искал?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7854696" cy="17526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«Жизнь долга , если она полна… Будем измерять ее поступками , а не временем»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Сенека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Объясните смысл данного высказывания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7854696" cy="17526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 Белоруссии есть поверье: если человеку предложили два яблока, и он предпочел худшее-это хороший человек. </a:t>
            </a:r>
          </a:p>
          <a:p>
            <a:pPr algn="just">
              <a:spcBef>
                <a:spcPts val="0"/>
              </a:spcBef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Согласны ли вы с данным поверьем? Почему?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7854696" cy="175260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«...так  что есть красота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 почему её обожествляют люди?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Сосуд она, в котором пустота,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Или огонь, мерцающий в сосуде?»</a:t>
            </a:r>
          </a:p>
          <a:p>
            <a:pPr>
              <a:spcBef>
                <a:spcPts val="0"/>
              </a:spcBef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Н.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Заболоцкий</a:t>
            </a:r>
          </a:p>
          <a:p>
            <a:pPr>
              <a:spcBef>
                <a:spcPts val="0"/>
              </a:spcBef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 с вашей точки зрения «что есть красота»?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7854696" cy="17526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6000" b="1" i="1" u="sng" dirty="0" smtClean="0">
                <a:latin typeface="Times New Roman" pitchFamily="18" charset="0"/>
                <a:cs typeface="Times New Roman" pitchFamily="18" charset="0"/>
              </a:rPr>
              <a:t>Человек</a:t>
            </a:r>
          </a:p>
          <a:p>
            <a:pPr algn="ctr"/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МИЛОСЕРДИЕ                           ЖАДНОСТЬ</a:t>
            </a:r>
          </a:p>
          <a:p>
            <a:pPr algn="ctr"/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ЩЕДРОСТЬ</a:t>
            </a:r>
          </a:p>
          <a:p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ЭГОИЗМ</a:t>
            </a:r>
          </a:p>
          <a:p>
            <a:pPr algn="l"/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АЛЬТРУИЗМ </a:t>
            </a: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1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ЖЕСТОКОСТЬ</a:t>
            </a:r>
          </a:p>
          <a:p>
            <a:pPr algn="l"/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ОТВЕТСТВЕННОСТЬ </a:t>
            </a:r>
          </a:p>
          <a:p>
            <a:pPr algn="l"/>
            <a:endParaRPr lang="ru-RU" sz="12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РАВНОДУШИЕ </a:t>
            </a:r>
          </a:p>
          <a:p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ДОБРОТА</a:t>
            </a:r>
          </a:p>
          <a:p>
            <a:pPr algn="l"/>
            <a:endParaRPr lang="ru-RU" sz="1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142984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 жизни по-разному можно жить: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 горе можно и в радости.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Вовремя есть, вовремя пить,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Вовремя делать гадости.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 можно так: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На рассвете встать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И, помышляя о чуде,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Рукой обожженной солнце достать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И подарить его людям.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E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305</TotalTime>
  <Words>129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Профессия «ЧЕЛОВЕК»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есть человек?</dc:title>
  <dc:creator>Admin</dc:creator>
  <cp:lastModifiedBy>Admin</cp:lastModifiedBy>
  <cp:revision>23</cp:revision>
  <dcterms:created xsi:type="dcterms:W3CDTF">2013-12-07T16:43:30Z</dcterms:created>
  <dcterms:modified xsi:type="dcterms:W3CDTF">2014-05-27T15:58:55Z</dcterms:modified>
</cp:coreProperties>
</file>