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77" r:id="rId11"/>
    <p:sldId id="278" r:id="rId12"/>
    <p:sldId id="276" r:id="rId13"/>
    <p:sldId id="275" r:id="rId14"/>
    <p:sldId id="263" r:id="rId15"/>
    <p:sldId id="267" r:id="rId16"/>
    <p:sldId id="269" r:id="rId17"/>
    <p:sldId id="270" r:id="rId18"/>
    <p:sldId id="274" r:id="rId19"/>
    <p:sldId id="279" r:id="rId20"/>
    <p:sldId id="264" r:id="rId21"/>
    <p:sldId id="273" r:id="rId22"/>
    <p:sldId id="272" r:id="rId23"/>
    <p:sldId id="27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7.7159278701273469E-3"/>
                  <c:y val="7.295684918325672E-2"/>
                </c:manualLayout>
              </c:layout>
              <c:showVal val="1"/>
            </c:dLbl>
            <c:dLbl>
              <c:idx val="1"/>
              <c:layout>
                <c:manualLayout>
                  <c:x val="1.6975308641975266E-2"/>
                  <c:y val="9.2599077809518079E-2"/>
                </c:manualLayout>
              </c:layout>
              <c:showVal val="1"/>
            </c:dLbl>
            <c:dLbl>
              <c:idx val="2"/>
              <c:layout>
                <c:manualLayout>
                  <c:x val="1.8518518518518528E-2"/>
                  <c:y val="8.9793045148623754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Лист1!$A$1:$A$3</c:f>
              <c:strCache>
                <c:ptCount val="3"/>
                <c:pt idx="0">
                  <c:v>Общее среднее </c:v>
                </c:pt>
                <c:pt idx="1">
                  <c:v>Среднее специальное </c:v>
                </c:pt>
                <c:pt idx="2">
                  <c:v>Высшее</c:v>
                </c:pt>
              </c:strCache>
            </c:strRef>
          </c:cat>
          <c:val>
            <c:numRef>
              <c:f>Лист1!$B$1:$B$3</c:f>
              <c:numCache>
                <c:formatCode>0%</c:formatCode>
                <c:ptCount val="3"/>
                <c:pt idx="0">
                  <c:v>0.31000000000000016</c:v>
                </c:pt>
                <c:pt idx="1">
                  <c:v>0.48000000000000015</c:v>
                </c:pt>
                <c:pt idx="2">
                  <c:v>0.21000000000000008</c:v>
                </c:pt>
              </c:numCache>
            </c:numRef>
          </c:val>
        </c:ser>
        <c:dLbls>
          <c:showVal val="1"/>
        </c:dLbls>
        <c:shape val="cylinder"/>
        <c:axId val="40426496"/>
        <c:axId val="40485632"/>
        <c:axId val="0"/>
      </c:bar3DChart>
      <c:catAx>
        <c:axId val="4042649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0485632"/>
        <c:crosses val="autoZero"/>
        <c:auto val="1"/>
        <c:lblAlgn val="ctr"/>
        <c:lblOffset val="100"/>
      </c:catAx>
      <c:valAx>
        <c:axId val="40485632"/>
        <c:scaling>
          <c:orientation val="minMax"/>
        </c:scaling>
        <c:axPos val="l"/>
        <c:majorGridlines/>
        <c:numFmt formatCode="0%" sourceLinked="1"/>
        <c:tickLblPos val="nextTo"/>
        <c:crossAx val="40426496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2"/>
  <c:chart>
    <c:view3D>
      <c:hPercent val="59"/>
      <c:depthPercent val="100"/>
      <c:rAngAx val="1"/>
    </c:view3D>
    <c:plotArea>
      <c:layout>
        <c:manualLayout>
          <c:layoutTarget val="inner"/>
          <c:xMode val="edge"/>
          <c:yMode val="edge"/>
          <c:x val="0.31535947712418344"/>
          <c:y val="2.4193548387096784E-2"/>
          <c:w val="0.66830065359477253"/>
          <c:h val="0.57795698924731131"/>
        </c:manualLayout>
      </c:layout>
      <c:bar3DChart>
        <c:barDir val="col"/>
        <c:grouping val="clustered"/>
        <c:ser>
          <c:idx val="0"/>
          <c:order val="0"/>
          <c:tx>
            <c:strRef>
              <c:f>Лист3!$A$1</c:f>
              <c:strCache>
                <c:ptCount val="1"/>
                <c:pt idx="0">
                  <c:v>Рабочие, домохозяйки</c:v>
                </c:pt>
              </c:strCache>
            </c:strRef>
          </c:tx>
          <c:dLbls>
            <c:dLbl>
              <c:idx val="0"/>
              <c:layout>
                <c:manualLayout>
                  <c:x val="1.0496427908549546E-2"/>
                  <c:y val="8.1414155202756702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val>
            <c:numRef>
              <c:f>Лист3!$B$1</c:f>
              <c:numCache>
                <c:formatCode>0%</c:formatCode>
                <c:ptCount val="1"/>
                <c:pt idx="0">
                  <c:v>0.8300000000000004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Лист3!$A$2</c:f>
              <c:strCache>
                <c:ptCount val="1"/>
                <c:pt idx="0">
                  <c:v>Служащие</c:v>
                </c:pt>
              </c:strCache>
            </c:strRef>
          </c:tx>
          <c:dLbls>
            <c:dLbl>
              <c:idx val="0"/>
              <c:layout>
                <c:manualLayout>
                  <c:x val="1.3495407310992283E-2"/>
                  <c:y val="2.3945339765516688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val>
            <c:numRef>
              <c:f>Лист3!$B$2</c:f>
              <c:numCache>
                <c:formatCode>0%</c:formatCode>
                <c:ptCount val="1"/>
                <c:pt idx="0">
                  <c:v>8.0000000000000057E-2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Лист3!$A$3</c:f>
              <c:strCache>
                <c:ptCount val="1"/>
                <c:pt idx="0">
                  <c:v>Предприниматели</c:v>
                </c:pt>
              </c:strCache>
            </c:strRef>
          </c:tx>
          <c:dLbls>
            <c:dLbl>
              <c:idx val="0"/>
              <c:layout>
                <c:manualLayout>
                  <c:x val="2.3991835219541825E-2"/>
                  <c:y val="2.8734407718620025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val>
            <c:numRef>
              <c:f>Лист3!$B$3</c:f>
              <c:numCache>
                <c:formatCode>0%</c:formatCode>
                <c:ptCount val="1"/>
                <c:pt idx="0">
                  <c:v>9.0000000000000038E-2</c:v>
                </c:pt>
              </c:numCache>
            </c:numRef>
          </c:val>
          <c:shape val="cylinder"/>
        </c:ser>
        <c:dLbls>
          <c:showVal val="1"/>
        </c:dLbls>
        <c:shape val="box"/>
        <c:axId val="74060928"/>
        <c:axId val="74062464"/>
        <c:axId val="0"/>
      </c:bar3DChart>
      <c:catAx>
        <c:axId val="74060928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74062464"/>
        <c:crosses val="autoZero"/>
        <c:auto val="1"/>
        <c:lblAlgn val="ctr"/>
        <c:lblOffset val="100"/>
        <c:tickLblSkip val="1"/>
        <c:tickMarkSkip val="1"/>
      </c:catAx>
      <c:valAx>
        <c:axId val="74062464"/>
        <c:scaling>
          <c:orientation val="minMax"/>
        </c:scaling>
        <c:axPos val="l"/>
        <c:majorGridlines/>
        <c:numFmt formatCode="0%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740609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5432098765432134E-2"/>
                  <c:y val="5.0508587896100805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2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9.2592592592592657E-3"/>
                  <c:y val="6.7344783861467708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2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1.2345679012345684E-2"/>
                  <c:y val="2.2448261287155914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bg2"/>
                      </a:solidFill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800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Лист2!$A$1:$A$3</c:f>
              <c:strCache>
                <c:ptCount val="3"/>
                <c:pt idx="0">
                  <c:v>До 25 лет</c:v>
                </c:pt>
                <c:pt idx="1">
                  <c:v>До 40 лет</c:v>
                </c:pt>
                <c:pt idx="2">
                  <c:v>До 50 лет</c:v>
                </c:pt>
              </c:strCache>
            </c:strRef>
          </c:cat>
          <c:val>
            <c:numRef>
              <c:f>Лист2!$B$1:$B$3</c:f>
              <c:numCache>
                <c:formatCode>0%</c:formatCode>
                <c:ptCount val="3"/>
                <c:pt idx="0">
                  <c:v>0.21000000000000008</c:v>
                </c:pt>
                <c:pt idx="1">
                  <c:v>0.72000000000000031</c:v>
                </c:pt>
                <c:pt idx="2">
                  <c:v>7.0000000000000021E-2</c:v>
                </c:pt>
              </c:numCache>
            </c:numRef>
          </c:val>
        </c:ser>
        <c:dLbls>
          <c:showVal val="1"/>
        </c:dLbls>
        <c:shape val="cylinder"/>
        <c:axId val="41813888"/>
        <c:axId val="41815424"/>
        <c:axId val="0"/>
      </c:bar3DChart>
      <c:catAx>
        <c:axId val="41813888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41815424"/>
        <c:crosses val="autoZero"/>
        <c:auto val="1"/>
        <c:lblAlgn val="ctr"/>
        <c:lblOffset val="100"/>
      </c:catAx>
      <c:valAx>
        <c:axId val="41815424"/>
        <c:scaling>
          <c:orientation val="minMax"/>
        </c:scaling>
        <c:axPos val="l"/>
        <c:majorGridlines/>
        <c:numFmt formatCode="0%" sourceLinked="1"/>
        <c:tickLblPos val="nextTo"/>
        <c:crossAx val="41813888"/>
        <c:crosses val="autoZero"/>
        <c:crossBetween val="between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BCE911-DA02-45D6-A3F5-BF7B6568C754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22A2AF-3907-421D-8AE8-6E48440D3EBF}">
      <dgm:prSet phldrT="[Текст]"/>
      <dgm:spPr/>
      <dgm:t>
        <a:bodyPr/>
        <a:lstStyle/>
        <a:p>
          <a:r>
            <a:rPr lang="ru-RU" dirty="0" smtClean="0"/>
            <a:t>Дошкольное</a:t>
          </a:r>
          <a:endParaRPr lang="ru-RU" dirty="0"/>
        </a:p>
      </dgm:t>
    </dgm:pt>
    <dgm:pt modelId="{C8AAA330-2D7E-4EBF-82F1-B54742860776}" type="parTrans" cxnId="{B11B3F2D-F610-49E1-80BD-0AC78CA180C9}">
      <dgm:prSet/>
      <dgm:spPr/>
      <dgm:t>
        <a:bodyPr/>
        <a:lstStyle/>
        <a:p>
          <a:endParaRPr lang="ru-RU"/>
        </a:p>
      </dgm:t>
    </dgm:pt>
    <dgm:pt modelId="{6D27CE3A-3430-44E5-8E29-6033CBA6FB9E}" type="sibTrans" cxnId="{B11B3F2D-F610-49E1-80BD-0AC78CA180C9}">
      <dgm:prSet/>
      <dgm:spPr/>
      <dgm:t>
        <a:bodyPr/>
        <a:lstStyle/>
        <a:p>
          <a:endParaRPr lang="ru-RU"/>
        </a:p>
      </dgm:t>
    </dgm:pt>
    <dgm:pt modelId="{7443E262-B253-4E0C-A29B-6319EB6C8745}">
      <dgm:prSet phldrT="[Текст]" custT="1"/>
      <dgm:spPr/>
      <dgm:t>
        <a:bodyPr/>
        <a:lstStyle/>
        <a:p>
          <a:r>
            <a:rPr lang="ru-RU" sz="1600" dirty="0" smtClean="0"/>
            <a:t>Школа родительского актива</a:t>
          </a:r>
          <a:endParaRPr lang="ru-RU" sz="1600" dirty="0"/>
        </a:p>
      </dgm:t>
    </dgm:pt>
    <dgm:pt modelId="{FB46FD17-A862-44BA-B0E1-FC65A47A8726}" type="parTrans" cxnId="{92817CF3-BA45-4722-AF8C-EA607C423D50}">
      <dgm:prSet/>
      <dgm:spPr/>
      <dgm:t>
        <a:bodyPr/>
        <a:lstStyle/>
        <a:p>
          <a:endParaRPr lang="ru-RU"/>
        </a:p>
      </dgm:t>
    </dgm:pt>
    <dgm:pt modelId="{E5DD724E-E905-456A-9F46-9F2A5C3E3C6A}" type="sibTrans" cxnId="{92817CF3-BA45-4722-AF8C-EA607C423D50}">
      <dgm:prSet/>
      <dgm:spPr/>
      <dgm:t>
        <a:bodyPr/>
        <a:lstStyle/>
        <a:p>
          <a:endParaRPr lang="ru-RU"/>
        </a:p>
      </dgm:t>
    </dgm:pt>
    <dgm:pt modelId="{D3852E1A-01A1-4265-A954-D8B8E60F766F}">
      <dgm:prSet phldrT="[Текст]" custT="1"/>
      <dgm:spPr/>
      <dgm:t>
        <a:bodyPr/>
        <a:lstStyle/>
        <a:p>
          <a:r>
            <a:rPr lang="ru-RU" sz="1600" dirty="0" smtClean="0"/>
            <a:t>Школа будущих первоклассников</a:t>
          </a:r>
          <a:endParaRPr lang="ru-RU" sz="1600" dirty="0"/>
        </a:p>
      </dgm:t>
    </dgm:pt>
    <dgm:pt modelId="{D379C56D-AB83-4170-BD24-C6FABE386400}" type="parTrans" cxnId="{C9C13560-BDE6-4917-B319-1104A1139652}">
      <dgm:prSet/>
      <dgm:spPr/>
      <dgm:t>
        <a:bodyPr/>
        <a:lstStyle/>
        <a:p>
          <a:endParaRPr lang="ru-RU"/>
        </a:p>
      </dgm:t>
    </dgm:pt>
    <dgm:pt modelId="{384DC8F9-2BA7-470A-A8E4-2AA270101BBD}" type="sibTrans" cxnId="{C9C13560-BDE6-4917-B319-1104A1139652}">
      <dgm:prSet/>
      <dgm:spPr/>
      <dgm:t>
        <a:bodyPr/>
        <a:lstStyle/>
        <a:p>
          <a:endParaRPr lang="ru-RU"/>
        </a:p>
      </dgm:t>
    </dgm:pt>
    <dgm:pt modelId="{53C54168-36EF-453A-813A-4BB32249A65F}">
      <dgm:prSet phldrT="[Текст]"/>
      <dgm:spPr/>
      <dgm:t>
        <a:bodyPr/>
        <a:lstStyle/>
        <a:p>
          <a:r>
            <a:rPr lang="ru-RU" dirty="0" smtClean="0"/>
            <a:t>Начальное</a:t>
          </a:r>
          <a:endParaRPr lang="ru-RU" dirty="0"/>
        </a:p>
      </dgm:t>
    </dgm:pt>
    <dgm:pt modelId="{DA44E992-40DF-467F-9C3B-9BE6949D166F}" type="parTrans" cxnId="{99F822BA-C24B-4BB1-BE67-1D4CCF22B88F}">
      <dgm:prSet/>
      <dgm:spPr/>
      <dgm:t>
        <a:bodyPr/>
        <a:lstStyle/>
        <a:p>
          <a:endParaRPr lang="ru-RU"/>
        </a:p>
      </dgm:t>
    </dgm:pt>
    <dgm:pt modelId="{8F184A71-9D99-4FE2-B454-739D32997593}" type="sibTrans" cxnId="{99F822BA-C24B-4BB1-BE67-1D4CCF22B88F}">
      <dgm:prSet/>
      <dgm:spPr/>
      <dgm:t>
        <a:bodyPr/>
        <a:lstStyle/>
        <a:p>
          <a:endParaRPr lang="ru-RU"/>
        </a:p>
      </dgm:t>
    </dgm:pt>
    <dgm:pt modelId="{688D5325-97AE-41EF-9575-51B8F00AED1F}">
      <dgm:prSet phldrT="[Текст]" custT="1"/>
      <dgm:spPr/>
      <dgm:t>
        <a:bodyPr/>
        <a:lstStyle/>
        <a:p>
          <a:r>
            <a:rPr lang="ru-RU" sz="1600" dirty="0" smtClean="0"/>
            <a:t>Начальное общее образование</a:t>
          </a:r>
          <a:endParaRPr lang="ru-RU" sz="1600" dirty="0"/>
        </a:p>
      </dgm:t>
    </dgm:pt>
    <dgm:pt modelId="{3DA2A669-C5CD-4AE4-8928-04CE3F1353F0}" type="parTrans" cxnId="{56E48C64-8F7C-4E6B-A4DF-36F1D31C9261}">
      <dgm:prSet/>
      <dgm:spPr/>
      <dgm:t>
        <a:bodyPr/>
        <a:lstStyle/>
        <a:p>
          <a:endParaRPr lang="ru-RU"/>
        </a:p>
      </dgm:t>
    </dgm:pt>
    <dgm:pt modelId="{1896E07D-E096-4FAD-82E6-3C33C0566205}" type="sibTrans" cxnId="{56E48C64-8F7C-4E6B-A4DF-36F1D31C9261}">
      <dgm:prSet/>
      <dgm:spPr/>
      <dgm:t>
        <a:bodyPr/>
        <a:lstStyle/>
        <a:p>
          <a:endParaRPr lang="ru-RU"/>
        </a:p>
      </dgm:t>
    </dgm:pt>
    <dgm:pt modelId="{DDFB4028-57C8-48AD-9F8F-8F14737D2B1E}">
      <dgm:prSet phldrT="[Текст]" custT="1"/>
      <dgm:spPr/>
      <dgm:t>
        <a:bodyPr/>
        <a:lstStyle/>
        <a:p>
          <a:r>
            <a:rPr lang="ru-RU" sz="1600" dirty="0" smtClean="0"/>
            <a:t>Факультативные занятия</a:t>
          </a:r>
          <a:endParaRPr lang="ru-RU" sz="1600" dirty="0"/>
        </a:p>
      </dgm:t>
    </dgm:pt>
    <dgm:pt modelId="{99846E77-CE9D-46FA-B4E3-8CE32023DED8}" type="parTrans" cxnId="{075E8806-DE3D-4680-AC7F-FAD000738B2C}">
      <dgm:prSet/>
      <dgm:spPr/>
      <dgm:t>
        <a:bodyPr/>
        <a:lstStyle/>
        <a:p>
          <a:endParaRPr lang="ru-RU"/>
        </a:p>
      </dgm:t>
    </dgm:pt>
    <dgm:pt modelId="{D42A12FA-B4EB-4C9B-AD96-2BD602B4EEBF}" type="sibTrans" cxnId="{075E8806-DE3D-4680-AC7F-FAD000738B2C}">
      <dgm:prSet/>
      <dgm:spPr/>
      <dgm:t>
        <a:bodyPr/>
        <a:lstStyle/>
        <a:p>
          <a:endParaRPr lang="ru-RU"/>
        </a:p>
      </dgm:t>
    </dgm:pt>
    <dgm:pt modelId="{D74C5A07-E61D-496F-91FD-92637D7A756A}">
      <dgm:prSet phldrT="[Текст]"/>
      <dgm:spPr/>
      <dgm:t>
        <a:bodyPr/>
        <a:lstStyle/>
        <a:p>
          <a:r>
            <a:rPr lang="ru-RU" dirty="0" smtClean="0"/>
            <a:t>Основное общее</a:t>
          </a:r>
          <a:endParaRPr lang="ru-RU" dirty="0"/>
        </a:p>
      </dgm:t>
    </dgm:pt>
    <dgm:pt modelId="{D46F461C-5089-473C-96B9-B62FBC66F424}" type="parTrans" cxnId="{AC995241-4966-4743-9A1F-724A3BEAACF9}">
      <dgm:prSet/>
      <dgm:spPr/>
      <dgm:t>
        <a:bodyPr/>
        <a:lstStyle/>
        <a:p>
          <a:endParaRPr lang="ru-RU"/>
        </a:p>
      </dgm:t>
    </dgm:pt>
    <dgm:pt modelId="{30055559-24FD-4C44-9BEA-78BD3B73E938}" type="sibTrans" cxnId="{AC995241-4966-4743-9A1F-724A3BEAACF9}">
      <dgm:prSet/>
      <dgm:spPr/>
      <dgm:t>
        <a:bodyPr/>
        <a:lstStyle/>
        <a:p>
          <a:endParaRPr lang="ru-RU"/>
        </a:p>
      </dgm:t>
    </dgm:pt>
    <dgm:pt modelId="{867E9DF1-D0E8-48B8-821D-92C11E651461}">
      <dgm:prSet phldrT="[Текст]" custT="1"/>
      <dgm:spPr/>
      <dgm:t>
        <a:bodyPr/>
        <a:lstStyle/>
        <a:p>
          <a:r>
            <a:rPr lang="ru-RU" sz="1600" dirty="0" smtClean="0"/>
            <a:t>Программы основного общего образования</a:t>
          </a:r>
          <a:endParaRPr lang="ru-RU" sz="1600" dirty="0"/>
        </a:p>
      </dgm:t>
    </dgm:pt>
    <dgm:pt modelId="{592C6BD8-23F2-4685-9DEE-79886C307BDC}" type="parTrans" cxnId="{420211F1-14B2-4C7A-87FC-601BA856F388}">
      <dgm:prSet/>
      <dgm:spPr/>
      <dgm:t>
        <a:bodyPr/>
        <a:lstStyle/>
        <a:p>
          <a:endParaRPr lang="ru-RU"/>
        </a:p>
      </dgm:t>
    </dgm:pt>
    <dgm:pt modelId="{68B7A3F2-B5F9-4139-9102-0D5994DAA4CB}" type="sibTrans" cxnId="{420211F1-14B2-4C7A-87FC-601BA856F388}">
      <dgm:prSet/>
      <dgm:spPr/>
      <dgm:t>
        <a:bodyPr/>
        <a:lstStyle/>
        <a:p>
          <a:endParaRPr lang="ru-RU"/>
        </a:p>
      </dgm:t>
    </dgm:pt>
    <dgm:pt modelId="{9F09E9C2-A350-4150-BBB3-0C37A1739679}">
      <dgm:prSet phldrT="[Текст]" custT="1"/>
      <dgm:spPr/>
      <dgm:t>
        <a:bodyPr/>
        <a:lstStyle/>
        <a:p>
          <a:r>
            <a:rPr lang="ru-RU" sz="1600" dirty="0" smtClean="0"/>
            <a:t>Углубленное изучение отдельных дисциплин</a:t>
          </a:r>
          <a:endParaRPr lang="ru-RU" sz="1600" dirty="0"/>
        </a:p>
      </dgm:t>
    </dgm:pt>
    <dgm:pt modelId="{2F9BE7B2-8525-4C03-BD6A-71235453CF1A}" type="parTrans" cxnId="{A7482957-38D5-407A-9871-8B667AC7EE01}">
      <dgm:prSet/>
      <dgm:spPr/>
      <dgm:t>
        <a:bodyPr/>
        <a:lstStyle/>
        <a:p>
          <a:endParaRPr lang="ru-RU"/>
        </a:p>
      </dgm:t>
    </dgm:pt>
    <dgm:pt modelId="{E029DDEA-974D-46A6-ABC7-ABC0BBD2FC38}" type="sibTrans" cxnId="{A7482957-38D5-407A-9871-8B667AC7EE01}">
      <dgm:prSet/>
      <dgm:spPr/>
      <dgm:t>
        <a:bodyPr/>
        <a:lstStyle/>
        <a:p>
          <a:endParaRPr lang="ru-RU"/>
        </a:p>
      </dgm:t>
    </dgm:pt>
    <dgm:pt modelId="{A61478FE-AF30-45D1-9078-E8CB61962903}">
      <dgm:prSet phldrT="[Текст]" custT="1"/>
      <dgm:spPr/>
      <dgm:t>
        <a:bodyPr/>
        <a:lstStyle/>
        <a:p>
          <a:r>
            <a:rPr lang="ru-RU" sz="1600" dirty="0" smtClean="0"/>
            <a:t>Школа «Эврика»</a:t>
          </a:r>
          <a:endParaRPr lang="ru-RU" sz="1600" dirty="0"/>
        </a:p>
      </dgm:t>
    </dgm:pt>
    <dgm:pt modelId="{7D51FD22-0C3D-4260-9455-BAB17D5F95A7}" type="parTrans" cxnId="{F7FAAC9B-00EC-4EC3-ADE5-F69254E51781}">
      <dgm:prSet/>
      <dgm:spPr/>
      <dgm:t>
        <a:bodyPr/>
        <a:lstStyle/>
        <a:p>
          <a:endParaRPr lang="ru-RU"/>
        </a:p>
      </dgm:t>
    </dgm:pt>
    <dgm:pt modelId="{250C5A4D-26FE-460F-A47C-7EAD592A302C}" type="sibTrans" cxnId="{F7FAAC9B-00EC-4EC3-ADE5-F69254E51781}">
      <dgm:prSet/>
      <dgm:spPr/>
      <dgm:t>
        <a:bodyPr/>
        <a:lstStyle/>
        <a:p>
          <a:endParaRPr lang="ru-RU"/>
        </a:p>
      </dgm:t>
    </dgm:pt>
    <dgm:pt modelId="{13A54163-610A-47EE-8036-959E4895D13E}">
      <dgm:prSet phldrT="[Текст]" custT="1"/>
      <dgm:spPr/>
      <dgm:t>
        <a:bodyPr/>
        <a:lstStyle/>
        <a:p>
          <a:r>
            <a:rPr lang="ru-RU" sz="1600" dirty="0" smtClean="0"/>
            <a:t>Занятия по коррекции </a:t>
          </a:r>
          <a:r>
            <a:rPr lang="ru-RU" sz="1600" dirty="0" err="1" smtClean="0"/>
            <a:t>ЗУНов</a:t>
          </a:r>
          <a:endParaRPr lang="ru-RU" sz="1600" dirty="0"/>
        </a:p>
      </dgm:t>
    </dgm:pt>
    <dgm:pt modelId="{BEE2FD78-B2B2-49C4-8040-594B8A918F81}" type="parTrans" cxnId="{0A10334E-63FA-4814-8F7C-8C38401F8029}">
      <dgm:prSet/>
      <dgm:spPr/>
      <dgm:t>
        <a:bodyPr/>
        <a:lstStyle/>
        <a:p>
          <a:endParaRPr lang="ru-RU"/>
        </a:p>
      </dgm:t>
    </dgm:pt>
    <dgm:pt modelId="{2C033CBB-821A-4D12-85FC-839EC57FB08D}" type="sibTrans" cxnId="{0A10334E-63FA-4814-8F7C-8C38401F8029}">
      <dgm:prSet/>
      <dgm:spPr/>
      <dgm:t>
        <a:bodyPr/>
        <a:lstStyle/>
        <a:p>
          <a:endParaRPr lang="ru-RU"/>
        </a:p>
      </dgm:t>
    </dgm:pt>
    <dgm:pt modelId="{998D2F96-4CC2-4226-ADB9-B7A293E6BFDC}">
      <dgm:prSet phldrT="[Текст]" custT="1"/>
      <dgm:spPr/>
      <dgm:t>
        <a:bodyPr/>
        <a:lstStyle/>
        <a:p>
          <a:r>
            <a:rPr lang="ru-RU" sz="1600" dirty="0" smtClean="0"/>
            <a:t>Программы коррекционного обучения</a:t>
          </a:r>
          <a:endParaRPr lang="ru-RU" sz="1600" dirty="0"/>
        </a:p>
      </dgm:t>
    </dgm:pt>
    <dgm:pt modelId="{79587ABE-16EC-4B32-B895-8A3AD0A48715}" type="parTrans" cxnId="{F146F62F-4B7A-474C-A09E-43162CE5D039}">
      <dgm:prSet/>
      <dgm:spPr/>
      <dgm:t>
        <a:bodyPr/>
        <a:lstStyle/>
        <a:p>
          <a:endParaRPr lang="ru-RU"/>
        </a:p>
      </dgm:t>
    </dgm:pt>
    <dgm:pt modelId="{1FCC625A-7E99-4489-9967-97961B0C8281}" type="sibTrans" cxnId="{F146F62F-4B7A-474C-A09E-43162CE5D039}">
      <dgm:prSet/>
      <dgm:spPr/>
      <dgm:t>
        <a:bodyPr/>
        <a:lstStyle/>
        <a:p>
          <a:endParaRPr lang="ru-RU"/>
        </a:p>
      </dgm:t>
    </dgm:pt>
    <dgm:pt modelId="{085A4105-A0FE-468C-9F6C-E0F4C218FA70}">
      <dgm:prSet phldrT="[Текст]" custT="1"/>
      <dgm:spPr/>
      <dgm:t>
        <a:bodyPr/>
        <a:lstStyle/>
        <a:p>
          <a:r>
            <a:rPr lang="ru-RU" sz="1600" dirty="0" smtClean="0"/>
            <a:t>Факультативные занятия 5 – 6 </a:t>
          </a:r>
          <a:r>
            <a:rPr lang="ru-RU" sz="1600" dirty="0" err="1" smtClean="0"/>
            <a:t>кл</a:t>
          </a:r>
          <a:endParaRPr lang="ru-RU" sz="1600" dirty="0"/>
        </a:p>
      </dgm:t>
    </dgm:pt>
    <dgm:pt modelId="{3E27D923-08C8-445F-871B-56979210673E}" type="parTrans" cxnId="{16D1710E-2FF9-498D-A7A9-7C7748AABD8B}">
      <dgm:prSet/>
      <dgm:spPr/>
      <dgm:t>
        <a:bodyPr/>
        <a:lstStyle/>
        <a:p>
          <a:endParaRPr lang="ru-RU"/>
        </a:p>
      </dgm:t>
    </dgm:pt>
    <dgm:pt modelId="{E1F0E79F-F88B-4A3B-923E-9DF796EC7F90}" type="sibTrans" cxnId="{16D1710E-2FF9-498D-A7A9-7C7748AABD8B}">
      <dgm:prSet/>
      <dgm:spPr/>
      <dgm:t>
        <a:bodyPr/>
        <a:lstStyle/>
        <a:p>
          <a:endParaRPr lang="ru-RU"/>
        </a:p>
      </dgm:t>
    </dgm:pt>
    <dgm:pt modelId="{053F8CBE-57AB-49E1-8F1A-047BAE1210A5}">
      <dgm:prSet phldrT="[Текст]" custT="1"/>
      <dgm:spPr/>
      <dgm:t>
        <a:bodyPr/>
        <a:lstStyle/>
        <a:p>
          <a:r>
            <a:rPr lang="ru-RU" sz="1600" dirty="0" smtClean="0"/>
            <a:t>Учебные практикумы 7-8</a:t>
          </a:r>
          <a:endParaRPr lang="ru-RU" sz="1600" dirty="0"/>
        </a:p>
      </dgm:t>
    </dgm:pt>
    <dgm:pt modelId="{9E04200A-B853-4787-A27E-E91E8DECC969}" type="parTrans" cxnId="{E55F2D9C-0E32-4878-BE90-BA36CF07FBD9}">
      <dgm:prSet/>
      <dgm:spPr/>
      <dgm:t>
        <a:bodyPr/>
        <a:lstStyle/>
        <a:p>
          <a:endParaRPr lang="ru-RU"/>
        </a:p>
      </dgm:t>
    </dgm:pt>
    <dgm:pt modelId="{831DC764-9A5F-4CFF-8ACE-70705074E4B2}" type="sibTrans" cxnId="{E55F2D9C-0E32-4878-BE90-BA36CF07FBD9}">
      <dgm:prSet/>
      <dgm:spPr/>
      <dgm:t>
        <a:bodyPr/>
        <a:lstStyle/>
        <a:p>
          <a:endParaRPr lang="ru-RU"/>
        </a:p>
      </dgm:t>
    </dgm:pt>
    <dgm:pt modelId="{0E5BC159-B7BF-49A4-8682-4CA4B0F7C7A4}">
      <dgm:prSet phldrT="[Текст]" custT="1"/>
      <dgm:spPr/>
      <dgm:t>
        <a:bodyPr/>
        <a:lstStyle/>
        <a:p>
          <a:r>
            <a:rPr lang="ru-RU" sz="1600" dirty="0" smtClean="0"/>
            <a:t>Элективные курсы 9 </a:t>
          </a:r>
          <a:r>
            <a:rPr lang="ru-RU" sz="1600" dirty="0" err="1" smtClean="0"/>
            <a:t>кл</a:t>
          </a:r>
          <a:endParaRPr lang="ru-RU" sz="1600" dirty="0"/>
        </a:p>
      </dgm:t>
    </dgm:pt>
    <dgm:pt modelId="{45F1B80D-966F-49EE-B620-5D2AE365DF06}" type="parTrans" cxnId="{FD81FA0D-81A0-4B36-A184-38E1D06CE885}">
      <dgm:prSet/>
      <dgm:spPr/>
      <dgm:t>
        <a:bodyPr/>
        <a:lstStyle/>
        <a:p>
          <a:endParaRPr lang="ru-RU"/>
        </a:p>
      </dgm:t>
    </dgm:pt>
    <dgm:pt modelId="{AE9FA124-4B2B-4B7B-8DA2-4A8793E8E379}" type="sibTrans" cxnId="{FD81FA0D-81A0-4B36-A184-38E1D06CE885}">
      <dgm:prSet/>
      <dgm:spPr/>
      <dgm:t>
        <a:bodyPr/>
        <a:lstStyle/>
        <a:p>
          <a:endParaRPr lang="ru-RU"/>
        </a:p>
      </dgm:t>
    </dgm:pt>
    <dgm:pt modelId="{2FBEFDE8-1B0F-4F97-91D8-8597B1C1A72D}">
      <dgm:prSet phldrT="[Текст]" custT="1"/>
      <dgm:spPr/>
      <dgm:t>
        <a:bodyPr/>
        <a:lstStyle/>
        <a:p>
          <a:r>
            <a:rPr lang="ru-RU" sz="1600" dirty="0" smtClean="0"/>
            <a:t>Занятия по коррекции </a:t>
          </a:r>
          <a:r>
            <a:rPr lang="ru-RU" sz="1600" dirty="0" err="1" smtClean="0"/>
            <a:t>ЗУНов</a:t>
          </a:r>
          <a:endParaRPr lang="ru-RU" sz="1600" dirty="0"/>
        </a:p>
      </dgm:t>
    </dgm:pt>
    <dgm:pt modelId="{B3024161-618B-44AA-9A24-5E6D65C000F6}" type="parTrans" cxnId="{62D8A8F4-98D6-46AA-9A12-21CE4F0E5055}">
      <dgm:prSet/>
      <dgm:spPr/>
      <dgm:t>
        <a:bodyPr/>
        <a:lstStyle/>
        <a:p>
          <a:endParaRPr lang="ru-RU"/>
        </a:p>
      </dgm:t>
    </dgm:pt>
    <dgm:pt modelId="{0C1AD435-71B6-4CF8-B256-6FFA002E8EB0}" type="sibTrans" cxnId="{62D8A8F4-98D6-46AA-9A12-21CE4F0E5055}">
      <dgm:prSet/>
      <dgm:spPr/>
      <dgm:t>
        <a:bodyPr/>
        <a:lstStyle/>
        <a:p>
          <a:endParaRPr lang="ru-RU"/>
        </a:p>
      </dgm:t>
    </dgm:pt>
    <dgm:pt modelId="{1E6D0F46-0E6A-4EC0-8EFE-6F3F36F841FA}">
      <dgm:prSet/>
      <dgm:spPr/>
      <dgm:t>
        <a:bodyPr/>
        <a:lstStyle/>
        <a:p>
          <a:r>
            <a:rPr lang="ru-RU" dirty="0" smtClean="0"/>
            <a:t>Среднее образование</a:t>
          </a:r>
          <a:endParaRPr lang="ru-RU" dirty="0"/>
        </a:p>
      </dgm:t>
    </dgm:pt>
    <dgm:pt modelId="{CE47BEE4-AB6D-45E1-A31D-01AC8D89B904}" type="parTrans" cxnId="{75BE7980-D55F-4D6F-A8F4-18E4AA4DDDCE}">
      <dgm:prSet/>
      <dgm:spPr/>
      <dgm:t>
        <a:bodyPr/>
        <a:lstStyle/>
        <a:p>
          <a:endParaRPr lang="ru-RU"/>
        </a:p>
      </dgm:t>
    </dgm:pt>
    <dgm:pt modelId="{C98791D7-4A2A-4203-9705-1FA3519A1F07}" type="sibTrans" cxnId="{75BE7980-D55F-4D6F-A8F4-18E4AA4DDDCE}">
      <dgm:prSet/>
      <dgm:spPr/>
      <dgm:t>
        <a:bodyPr/>
        <a:lstStyle/>
        <a:p>
          <a:endParaRPr lang="ru-RU"/>
        </a:p>
      </dgm:t>
    </dgm:pt>
    <dgm:pt modelId="{96790FC7-3CE5-457C-96D7-716D270CBEB0}">
      <dgm:prSet/>
      <dgm:spPr/>
      <dgm:t>
        <a:bodyPr/>
        <a:lstStyle/>
        <a:p>
          <a:r>
            <a:rPr lang="ru-RU" dirty="0" smtClean="0"/>
            <a:t>Дополнительное образование</a:t>
          </a:r>
          <a:endParaRPr lang="ru-RU" dirty="0"/>
        </a:p>
      </dgm:t>
    </dgm:pt>
    <dgm:pt modelId="{81CA1ED3-4627-42B1-AF35-8A7257CA4BAE}" type="parTrans" cxnId="{E242C7D2-2CA0-48B7-ADE3-99AF85E63B28}">
      <dgm:prSet/>
      <dgm:spPr/>
      <dgm:t>
        <a:bodyPr/>
        <a:lstStyle/>
        <a:p>
          <a:endParaRPr lang="ru-RU"/>
        </a:p>
      </dgm:t>
    </dgm:pt>
    <dgm:pt modelId="{69FF724E-8A94-40A7-9736-5E498816D306}" type="sibTrans" cxnId="{E242C7D2-2CA0-48B7-ADE3-99AF85E63B28}">
      <dgm:prSet/>
      <dgm:spPr/>
      <dgm:t>
        <a:bodyPr/>
        <a:lstStyle/>
        <a:p>
          <a:endParaRPr lang="ru-RU"/>
        </a:p>
      </dgm:t>
    </dgm:pt>
    <dgm:pt modelId="{88D1E7F0-F948-4443-A115-C45E16069E4C}">
      <dgm:prSet custT="1"/>
      <dgm:spPr/>
      <dgm:t>
        <a:bodyPr/>
        <a:lstStyle/>
        <a:p>
          <a:r>
            <a:rPr lang="ru-RU" sz="1600" dirty="0" smtClean="0"/>
            <a:t>Программа базового уровня</a:t>
          </a:r>
          <a:endParaRPr lang="ru-RU" sz="1600" dirty="0"/>
        </a:p>
      </dgm:t>
    </dgm:pt>
    <dgm:pt modelId="{971669AC-196A-4F86-B59A-E20673B1FB4A}" type="parTrans" cxnId="{427C82FD-1ABA-47FD-9508-6483C85E7E46}">
      <dgm:prSet/>
      <dgm:spPr/>
      <dgm:t>
        <a:bodyPr/>
        <a:lstStyle/>
        <a:p>
          <a:endParaRPr lang="ru-RU"/>
        </a:p>
      </dgm:t>
    </dgm:pt>
    <dgm:pt modelId="{E81A02CA-D552-4D9E-B380-2252C5C190F1}" type="sibTrans" cxnId="{427C82FD-1ABA-47FD-9508-6483C85E7E46}">
      <dgm:prSet/>
      <dgm:spPr/>
      <dgm:t>
        <a:bodyPr/>
        <a:lstStyle/>
        <a:p>
          <a:endParaRPr lang="ru-RU"/>
        </a:p>
      </dgm:t>
    </dgm:pt>
    <dgm:pt modelId="{628D5080-77E5-4AB1-9084-DE2923AA4B14}">
      <dgm:prSet custT="1"/>
      <dgm:spPr/>
      <dgm:t>
        <a:bodyPr/>
        <a:lstStyle/>
        <a:p>
          <a:r>
            <a:rPr lang="ru-RU" sz="1600" dirty="0" smtClean="0"/>
            <a:t>Программа профильного уровня</a:t>
          </a:r>
          <a:endParaRPr lang="ru-RU" sz="1600" dirty="0"/>
        </a:p>
      </dgm:t>
    </dgm:pt>
    <dgm:pt modelId="{061B6716-6AD2-4864-97E3-D3D60BBA617C}" type="parTrans" cxnId="{CE9F9C42-F1FC-4209-81DA-6E97F6DBF896}">
      <dgm:prSet/>
      <dgm:spPr/>
      <dgm:t>
        <a:bodyPr/>
        <a:lstStyle/>
        <a:p>
          <a:endParaRPr lang="ru-RU"/>
        </a:p>
      </dgm:t>
    </dgm:pt>
    <dgm:pt modelId="{F4727732-245E-4C8C-81C4-BAE4F6DA6EC5}" type="sibTrans" cxnId="{CE9F9C42-F1FC-4209-81DA-6E97F6DBF896}">
      <dgm:prSet/>
      <dgm:spPr/>
      <dgm:t>
        <a:bodyPr/>
        <a:lstStyle/>
        <a:p>
          <a:endParaRPr lang="ru-RU"/>
        </a:p>
      </dgm:t>
    </dgm:pt>
    <dgm:pt modelId="{751C9634-83B7-4AE1-B67D-2D36B24B932F}">
      <dgm:prSet custT="1"/>
      <dgm:spPr/>
      <dgm:t>
        <a:bodyPr/>
        <a:lstStyle/>
        <a:p>
          <a:r>
            <a:rPr lang="ru-RU" sz="1600" dirty="0" smtClean="0"/>
            <a:t>Элективные учебные предметы</a:t>
          </a:r>
          <a:endParaRPr lang="ru-RU" sz="1600" dirty="0"/>
        </a:p>
      </dgm:t>
    </dgm:pt>
    <dgm:pt modelId="{1855DDFD-FC16-4607-B759-DC8C62FE1370}" type="parTrans" cxnId="{854C7BE9-F0EA-42ED-A607-7E4D9E0D2C88}">
      <dgm:prSet/>
      <dgm:spPr/>
      <dgm:t>
        <a:bodyPr/>
        <a:lstStyle/>
        <a:p>
          <a:endParaRPr lang="ru-RU"/>
        </a:p>
      </dgm:t>
    </dgm:pt>
    <dgm:pt modelId="{CCBD50E3-158B-41C6-A9C9-8BA93DB6868E}" type="sibTrans" cxnId="{854C7BE9-F0EA-42ED-A607-7E4D9E0D2C88}">
      <dgm:prSet/>
      <dgm:spPr/>
      <dgm:t>
        <a:bodyPr/>
        <a:lstStyle/>
        <a:p>
          <a:endParaRPr lang="ru-RU"/>
        </a:p>
      </dgm:t>
    </dgm:pt>
    <dgm:pt modelId="{AA3E68D1-F773-4DF5-A691-1B287082A35C}">
      <dgm:prSet custT="1"/>
      <dgm:spPr/>
      <dgm:t>
        <a:bodyPr/>
        <a:lstStyle/>
        <a:p>
          <a:r>
            <a:rPr lang="ru-RU" sz="1600" dirty="0" err="1" smtClean="0"/>
            <a:t>Подготовитель-ные</a:t>
          </a:r>
          <a:r>
            <a:rPr lang="ru-RU" sz="1600" dirty="0" smtClean="0"/>
            <a:t> курсы для поступающих</a:t>
          </a:r>
          <a:endParaRPr lang="ru-RU" sz="1600" dirty="0"/>
        </a:p>
      </dgm:t>
    </dgm:pt>
    <dgm:pt modelId="{50D7205D-5C73-4C97-9564-1C389828A3D5}" type="parTrans" cxnId="{42FBECAB-3CBE-4366-912E-7BBEEAEB5FAE}">
      <dgm:prSet/>
      <dgm:spPr/>
      <dgm:t>
        <a:bodyPr/>
        <a:lstStyle/>
        <a:p>
          <a:endParaRPr lang="ru-RU"/>
        </a:p>
      </dgm:t>
    </dgm:pt>
    <dgm:pt modelId="{09CEF2D1-6B5A-4AA4-9EC8-88E988F8BB55}" type="sibTrans" cxnId="{42FBECAB-3CBE-4366-912E-7BBEEAEB5FAE}">
      <dgm:prSet/>
      <dgm:spPr/>
      <dgm:t>
        <a:bodyPr/>
        <a:lstStyle/>
        <a:p>
          <a:endParaRPr lang="ru-RU"/>
        </a:p>
      </dgm:t>
    </dgm:pt>
    <dgm:pt modelId="{DBC6E0BF-0220-431D-A956-4EDF82537338}">
      <dgm:prSet custT="1"/>
      <dgm:spPr/>
      <dgm:t>
        <a:bodyPr/>
        <a:lstStyle/>
        <a:p>
          <a:r>
            <a:rPr lang="ru-RU" sz="1600" dirty="0" smtClean="0"/>
            <a:t>Привинтивное обучение 1, 2, 6, 7 </a:t>
          </a:r>
          <a:r>
            <a:rPr lang="ru-RU" sz="1600" dirty="0" err="1" smtClean="0"/>
            <a:t>кл</a:t>
          </a:r>
          <a:r>
            <a:rPr lang="ru-RU" sz="1600" dirty="0" smtClean="0"/>
            <a:t>.</a:t>
          </a:r>
          <a:endParaRPr lang="ru-RU" sz="1600" dirty="0"/>
        </a:p>
      </dgm:t>
    </dgm:pt>
    <dgm:pt modelId="{6866B078-27CA-4E27-B556-05695383E223}" type="parTrans" cxnId="{E4C2286C-7B5B-4EE9-8015-E68575F0D521}">
      <dgm:prSet/>
      <dgm:spPr/>
      <dgm:t>
        <a:bodyPr/>
        <a:lstStyle/>
        <a:p>
          <a:endParaRPr lang="ru-RU"/>
        </a:p>
      </dgm:t>
    </dgm:pt>
    <dgm:pt modelId="{487CD6C8-C0EF-40B1-83A4-766A2DA443B1}" type="sibTrans" cxnId="{E4C2286C-7B5B-4EE9-8015-E68575F0D521}">
      <dgm:prSet/>
      <dgm:spPr/>
      <dgm:t>
        <a:bodyPr/>
        <a:lstStyle/>
        <a:p>
          <a:endParaRPr lang="ru-RU"/>
        </a:p>
      </dgm:t>
    </dgm:pt>
    <dgm:pt modelId="{25A88C1B-E8AD-48E3-B4BA-FCD521DCB905}">
      <dgm:prSet custT="1"/>
      <dgm:spPr/>
      <dgm:t>
        <a:bodyPr/>
        <a:lstStyle/>
        <a:p>
          <a:r>
            <a:rPr lang="ru-RU" sz="1600" dirty="0" smtClean="0"/>
            <a:t>Бассейн (1 – 8 </a:t>
          </a:r>
          <a:r>
            <a:rPr lang="ru-RU" sz="1600" dirty="0" err="1" smtClean="0"/>
            <a:t>кл</a:t>
          </a:r>
          <a:r>
            <a:rPr lang="ru-RU" sz="1600" dirty="0" smtClean="0"/>
            <a:t>)</a:t>
          </a:r>
          <a:endParaRPr lang="ru-RU" sz="1600" dirty="0"/>
        </a:p>
      </dgm:t>
    </dgm:pt>
    <dgm:pt modelId="{A7A69BEC-1F44-4793-BE78-E5B0A7F04DF2}" type="parTrans" cxnId="{B3CAE597-ACC3-48E9-889A-38BE39D9092F}">
      <dgm:prSet/>
      <dgm:spPr/>
      <dgm:t>
        <a:bodyPr/>
        <a:lstStyle/>
        <a:p>
          <a:endParaRPr lang="ru-RU"/>
        </a:p>
      </dgm:t>
    </dgm:pt>
    <dgm:pt modelId="{74CDADE4-151B-4BCE-993E-60FCE9D247BC}" type="sibTrans" cxnId="{B3CAE597-ACC3-48E9-889A-38BE39D9092F}">
      <dgm:prSet/>
      <dgm:spPr/>
      <dgm:t>
        <a:bodyPr/>
        <a:lstStyle/>
        <a:p>
          <a:endParaRPr lang="ru-RU"/>
        </a:p>
      </dgm:t>
    </dgm:pt>
    <dgm:pt modelId="{9141E290-549C-47CE-8502-F9B6AA2C565A}">
      <dgm:prSet custT="1"/>
      <dgm:spPr/>
      <dgm:t>
        <a:bodyPr/>
        <a:lstStyle/>
        <a:p>
          <a:r>
            <a:rPr lang="ru-RU" sz="1600" dirty="0" smtClean="0"/>
            <a:t>Кружки </a:t>
          </a:r>
          <a:endParaRPr lang="ru-RU" sz="1600" dirty="0"/>
        </a:p>
      </dgm:t>
    </dgm:pt>
    <dgm:pt modelId="{AAD973D6-87C9-4C96-9F56-190FDB550D1F}" type="parTrans" cxnId="{668A265A-D745-4FBA-9AA5-44A7DF849937}">
      <dgm:prSet/>
      <dgm:spPr/>
      <dgm:t>
        <a:bodyPr/>
        <a:lstStyle/>
        <a:p>
          <a:endParaRPr lang="ru-RU"/>
        </a:p>
      </dgm:t>
    </dgm:pt>
    <dgm:pt modelId="{3CCB08F7-DD30-4BE2-AC51-23D681B55F14}" type="sibTrans" cxnId="{668A265A-D745-4FBA-9AA5-44A7DF849937}">
      <dgm:prSet/>
      <dgm:spPr/>
      <dgm:t>
        <a:bodyPr/>
        <a:lstStyle/>
        <a:p>
          <a:endParaRPr lang="ru-RU"/>
        </a:p>
      </dgm:t>
    </dgm:pt>
    <dgm:pt modelId="{F840F1A2-B614-4D19-B25E-006E55ABCF94}">
      <dgm:prSet custT="1"/>
      <dgm:spPr/>
      <dgm:t>
        <a:bodyPr/>
        <a:lstStyle/>
        <a:p>
          <a:r>
            <a:rPr lang="ru-RU" sz="1600" dirty="0" smtClean="0"/>
            <a:t>Корригирующая гимнастика</a:t>
          </a:r>
          <a:endParaRPr lang="ru-RU" sz="1600" dirty="0"/>
        </a:p>
      </dgm:t>
    </dgm:pt>
    <dgm:pt modelId="{581FB069-F9E3-4EC9-BE04-36BC28AA16B6}" type="parTrans" cxnId="{FE88DEBD-99B7-467C-A6E6-FE5FA9AFB33C}">
      <dgm:prSet/>
      <dgm:spPr/>
      <dgm:t>
        <a:bodyPr/>
        <a:lstStyle/>
        <a:p>
          <a:endParaRPr lang="ru-RU"/>
        </a:p>
      </dgm:t>
    </dgm:pt>
    <dgm:pt modelId="{20D34233-6C39-44F4-A29D-32371411E770}" type="sibTrans" cxnId="{FE88DEBD-99B7-467C-A6E6-FE5FA9AFB33C}">
      <dgm:prSet/>
      <dgm:spPr/>
      <dgm:t>
        <a:bodyPr/>
        <a:lstStyle/>
        <a:p>
          <a:endParaRPr lang="ru-RU"/>
        </a:p>
      </dgm:t>
    </dgm:pt>
    <dgm:pt modelId="{24B52CCB-E51F-4343-B865-797FF18895D2}">
      <dgm:prSet custT="1"/>
      <dgm:spPr/>
      <dgm:t>
        <a:bodyPr/>
        <a:lstStyle/>
        <a:p>
          <a:r>
            <a:rPr lang="ru-RU" sz="1600" dirty="0" smtClean="0"/>
            <a:t>Спортивные секции</a:t>
          </a:r>
          <a:endParaRPr lang="ru-RU" sz="1600" dirty="0"/>
        </a:p>
      </dgm:t>
    </dgm:pt>
    <dgm:pt modelId="{960CEE08-C3B8-4D53-AD8D-5F300BA834CF}" type="parTrans" cxnId="{0E9B0E32-1DF7-4162-A58D-EE421C6124B9}">
      <dgm:prSet/>
      <dgm:spPr/>
      <dgm:t>
        <a:bodyPr/>
        <a:lstStyle/>
        <a:p>
          <a:endParaRPr lang="ru-RU"/>
        </a:p>
      </dgm:t>
    </dgm:pt>
    <dgm:pt modelId="{B13F0229-730B-4CF0-BA29-6E028C6A0520}" type="sibTrans" cxnId="{0E9B0E32-1DF7-4162-A58D-EE421C6124B9}">
      <dgm:prSet/>
      <dgm:spPr/>
      <dgm:t>
        <a:bodyPr/>
        <a:lstStyle/>
        <a:p>
          <a:endParaRPr lang="ru-RU"/>
        </a:p>
      </dgm:t>
    </dgm:pt>
    <dgm:pt modelId="{6676B82B-51BA-43FA-B867-4DE903B0F810}">
      <dgm:prSet/>
      <dgm:spPr/>
      <dgm:t>
        <a:bodyPr/>
        <a:lstStyle/>
        <a:p>
          <a:r>
            <a:rPr lang="ru-RU" dirty="0" smtClean="0"/>
            <a:t>Школьный музей</a:t>
          </a:r>
          <a:endParaRPr lang="ru-RU" dirty="0"/>
        </a:p>
      </dgm:t>
    </dgm:pt>
    <dgm:pt modelId="{D2A01C1F-957B-412E-A9C2-03645F87DF71}" type="parTrans" cxnId="{EF9C4AB8-62D2-453B-97A3-3A3991249AE6}">
      <dgm:prSet/>
      <dgm:spPr/>
      <dgm:t>
        <a:bodyPr/>
        <a:lstStyle/>
        <a:p>
          <a:endParaRPr lang="ru-RU"/>
        </a:p>
      </dgm:t>
    </dgm:pt>
    <dgm:pt modelId="{30A69D80-3D8A-4397-B700-A53936956DF1}" type="sibTrans" cxnId="{EF9C4AB8-62D2-453B-97A3-3A3991249AE6}">
      <dgm:prSet/>
      <dgm:spPr/>
      <dgm:t>
        <a:bodyPr/>
        <a:lstStyle/>
        <a:p>
          <a:endParaRPr lang="ru-RU"/>
        </a:p>
      </dgm:t>
    </dgm:pt>
    <dgm:pt modelId="{FF02EF27-9626-4E0D-9F25-7C9F2ECBBE2C}" type="pres">
      <dgm:prSet presAssocID="{93BCE911-DA02-45D6-A3F5-BF7B6568C7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C1CDF1-9F3B-4015-9962-0AEB60AE12FA}" type="pres">
      <dgm:prSet presAssocID="{D222A2AF-3907-421D-8AE8-6E48440D3EBF}" presName="vertFlow" presStyleCnt="0"/>
      <dgm:spPr/>
    </dgm:pt>
    <dgm:pt modelId="{B2FC3B5B-EE09-46D3-98D5-0B2C5D395FF8}" type="pres">
      <dgm:prSet presAssocID="{D222A2AF-3907-421D-8AE8-6E48440D3EBF}" presName="header" presStyleLbl="node1" presStyleIdx="0" presStyleCnt="5"/>
      <dgm:spPr/>
      <dgm:t>
        <a:bodyPr/>
        <a:lstStyle/>
        <a:p>
          <a:endParaRPr lang="ru-RU"/>
        </a:p>
      </dgm:t>
    </dgm:pt>
    <dgm:pt modelId="{DE8BCF8A-D46B-409B-B0C7-F1A497D2B0EB}" type="pres">
      <dgm:prSet presAssocID="{FB46FD17-A862-44BA-B0E1-FC65A47A8726}" presName="parTrans" presStyleLbl="sibTrans2D1" presStyleIdx="0" presStyleCnt="23"/>
      <dgm:spPr/>
      <dgm:t>
        <a:bodyPr/>
        <a:lstStyle/>
        <a:p>
          <a:endParaRPr lang="ru-RU"/>
        </a:p>
      </dgm:t>
    </dgm:pt>
    <dgm:pt modelId="{F240C482-64BA-4717-99CE-F6749270688C}" type="pres">
      <dgm:prSet presAssocID="{7443E262-B253-4E0C-A29B-6319EB6C8745}" presName="child" presStyleLbl="alignAccFollowNode1" presStyleIdx="0" presStyleCnt="23" custScaleY="1909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B3290F-1E9C-43C2-A6F1-2E126B01ABEA}" type="pres">
      <dgm:prSet presAssocID="{E5DD724E-E905-456A-9F46-9F2A5C3E3C6A}" presName="sibTrans" presStyleLbl="sibTrans2D1" presStyleIdx="1" presStyleCnt="23"/>
      <dgm:spPr/>
      <dgm:t>
        <a:bodyPr/>
        <a:lstStyle/>
        <a:p>
          <a:endParaRPr lang="ru-RU"/>
        </a:p>
      </dgm:t>
    </dgm:pt>
    <dgm:pt modelId="{7DC58731-ACC1-406B-8796-6EAFB7BBC293}" type="pres">
      <dgm:prSet presAssocID="{A61478FE-AF30-45D1-9078-E8CB61962903}" presName="child" presStyleLbl="alignAccFollowNode1" presStyleIdx="1" presStyleCnt="23" custScaleY="1580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C4B66-5D52-47A1-8425-C9536AE5B823}" type="pres">
      <dgm:prSet presAssocID="{250C5A4D-26FE-460F-A47C-7EAD592A302C}" presName="sibTrans" presStyleLbl="sibTrans2D1" presStyleIdx="2" presStyleCnt="23"/>
      <dgm:spPr/>
      <dgm:t>
        <a:bodyPr/>
        <a:lstStyle/>
        <a:p>
          <a:endParaRPr lang="ru-RU"/>
        </a:p>
      </dgm:t>
    </dgm:pt>
    <dgm:pt modelId="{6E7BC43F-E259-41A1-BBF9-9C7CEA96716A}" type="pres">
      <dgm:prSet presAssocID="{D3852E1A-01A1-4265-A954-D8B8E60F766F}" presName="child" presStyleLbl="alignAccFollowNode1" presStyleIdx="2" presStyleCnt="23" custScaleY="2288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875F2C-E959-4B80-9E99-7A9D362354B7}" type="pres">
      <dgm:prSet presAssocID="{D222A2AF-3907-421D-8AE8-6E48440D3EBF}" presName="hSp" presStyleCnt="0"/>
      <dgm:spPr/>
    </dgm:pt>
    <dgm:pt modelId="{1265FA53-03DF-4248-8C30-76661FA29C2A}" type="pres">
      <dgm:prSet presAssocID="{53C54168-36EF-453A-813A-4BB32249A65F}" presName="vertFlow" presStyleCnt="0"/>
      <dgm:spPr/>
    </dgm:pt>
    <dgm:pt modelId="{FB1AAC2F-41C3-4507-BCD7-5917FC4E74B0}" type="pres">
      <dgm:prSet presAssocID="{53C54168-36EF-453A-813A-4BB32249A65F}" presName="header" presStyleLbl="node1" presStyleIdx="1" presStyleCnt="5"/>
      <dgm:spPr/>
      <dgm:t>
        <a:bodyPr/>
        <a:lstStyle/>
        <a:p>
          <a:endParaRPr lang="ru-RU"/>
        </a:p>
      </dgm:t>
    </dgm:pt>
    <dgm:pt modelId="{93F5C1B2-0AE7-4D33-8CF1-117965AEF2E7}" type="pres">
      <dgm:prSet presAssocID="{3DA2A669-C5CD-4AE4-8928-04CE3F1353F0}" presName="parTrans" presStyleLbl="sibTrans2D1" presStyleIdx="3" presStyleCnt="23"/>
      <dgm:spPr/>
      <dgm:t>
        <a:bodyPr/>
        <a:lstStyle/>
        <a:p>
          <a:endParaRPr lang="ru-RU"/>
        </a:p>
      </dgm:t>
    </dgm:pt>
    <dgm:pt modelId="{933A57FF-BAA5-48F8-B9E7-B02560BC82C4}" type="pres">
      <dgm:prSet presAssocID="{688D5325-97AE-41EF-9575-51B8F00AED1F}" presName="child" presStyleLbl="alignAccFollowNode1" presStyleIdx="3" presStyleCnt="23" custScaleY="1856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77C66-8BE6-49E2-A6F0-17E849519731}" type="pres">
      <dgm:prSet presAssocID="{1896E07D-E096-4FAD-82E6-3C33C0566205}" presName="sibTrans" presStyleLbl="sibTrans2D1" presStyleIdx="4" presStyleCnt="23"/>
      <dgm:spPr/>
      <dgm:t>
        <a:bodyPr/>
        <a:lstStyle/>
        <a:p>
          <a:endParaRPr lang="ru-RU"/>
        </a:p>
      </dgm:t>
    </dgm:pt>
    <dgm:pt modelId="{870FF118-6482-49F1-8BB6-4550F0D61915}" type="pres">
      <dgm:prSet presAssocID="{DDFB4028-57C8-48AD-9F8F-8F14737D2B1E}" presName="child" presStyleLbl="alignAccFollowNode1" presStyleIdx="4" presStyleCnt="23" custScaleY="16867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FB54C6-5F99-4763-988D-13B83BA1A3AE}" type="pres">
      <dgm:prSet presAssocID="{D42A12FA-B4EB-4C9B-AD96-2BD602B4EEBF}" presName="sibTrans" presStyleLbl="sibTrans2D1" presStyleIdx="5" presStyleCnt="23"/>
      <dgm:spPr/>
      <dgm:t>
        <a:bodyPr/>
        <a:lstStyle/>
        <a:p>
          <a:endParaRPr lang="ru-RU"/>
        </a:p>
      </dgm:t>
    </dgm:pt>
    <dgm:pt modelId="{7B4E04AC-199D-4893-9CA2-E1E40CB84DA8}" type="pres">
      <dgm:prSet presAssocID="{13A54163-610A-47EE-8036-959E4895D13E}" presName="child" presStyleLbl="alignAccFollowNode1" presStyleIdx="5" presStyleCnt="23" custScaleY="2210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24B7E-5DCF-4CE5-B4CE-EC4C94E1C095}" type="pres">
      <dgm:prSet presAssocID="{53C54168-36EF-453A-813A-4BB32249A65F}" presName="hSp" presStyleCnt="0"/>
      <dgm:spPr/>
    </dgm:pt>
    <dgm:pt modelId="{8C40E460-B91C-42A2-84A2-882CD66F3A0C}" type="pres">
      <dgm:prSet presAssocID="{D74C5A07-E61D-496F-91FD-92637D7A756A}" presName="vertFlow" presStyleCnt="0"/>
      <dgm:spPr/>
    </dgm:pt>
    <dgm:pt modelId="{DB2DF5D2-8C27-4423-B66D-E9D18610A0A4}" type="pres">
      <dgm:prSet presAssocID="{D74C5A07-E61D-496F-91FD-92637D7A756A}" presName="header" presStyleLbl="node1" presStyleIdx="2" presStyleCnt="5"/>
      <dgm:spPr/>
      <dgm:t>
        <a:bodyPr/>
        <a:lstStyle/>
        <a:p>
          <a:endParaRPr lang="ru-RU"/>
        </a:p>
      </dgm:t>
    </dgm:pt>
    <dgm:pt modelId="{CE400AFD-9DE0-48BE-95B3-56CB3A7426B3}" type="pres">
      <dgm:prSet presAssocID="{592C6BD8-23F2-4685-9DEE-79886C307BDC}" presName="parTrans" presStyleLbl="sibTrans2D1" presStyleIdx="6" presStyleCnt="23"/>
      <dgm:spPr/>
      <dgm:t>
        <a:bodyPr/>
        <a:lstStyle/>
        <a:p>
          <a:endParaRPr lang="ru-RU"/>
        </a:p>
      </dgm:t>
    </dgm:pt>
    <dgm:pt modelId="{D0E3AAFB-3DB0-423A-AA04-7C6FAC605421}" type="pres">
      <dgm:prSet presAssocID="{867E9DF1-D0E8-48B8-821D-92C11E651461}" presName="child" presStyleLbl="alignAccFollowNode1" presStyleIdx="6" presStyleCnt="23" custScaleY="2683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BA8669-1B59-405E-A0F7-252B12798AB7}" type="pres">
      <dgm:prSet presAssocID="{68B7A3F2-B5F9-4139-9102-0D5994DAA4CB}" presName="sibTrans" presStyleLbl="sibTrans2D1" presStyleIdx="7" presStyleCnt="23"/>
      <dgm:spPr/>
      <dgm:t>
        <a:bodyPr/>
        <a:lstStyle/>
        <a:p>
          <a:endParaRPr lang="ru-RU"/>
        </a:p>
      </dgm:t>
    </dgm:pt>
    <dgm:pt modelId="{0DC59A9F-6CCF-4DC7-9CFF-2FD9CD862560}" type="pres">
      <dgm:prSet presAssocID="{9F09E9C2-A350-4150-BBB3-0C37A1739679}" presName="child" presStyleLbl="alignAccFollowNode1" presStyleIdx="7" presStyleCnt="23" custScaleY="2189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7ED0C7-E3C8-4FF8-A31E-755AC316C945}" type="pres">
      <dgm:prSet presAssocID="{E029DDEA-974D-46A6-ABC7-ABC0BBD2FC38}" presName="sibTrans" presStyleLbl="sibTrans2D1" presStyleIdx="8" presStyleCnt="23"/>
      <dgm:spPr/>
      <dgm:t>
        <a:bodyPr/>
        <a:lstStyle/>
        <a:p>
          <a:endParaRPr lang="ru-RU"/>
        </a:p>
      </dgm:t>
    </dgm:pt>
    <dgm:pt modelId="{0F821E31-C606-4227-BA16-5B6A663727F6}" type="pres">
      <dgm:prSet presAssocID="{998D2F96-4CC2-4226-ADB9-B7A293E6BFDC}" presName="child" presStyleLbl="alignAccFollowNode1" presStyleIdx="8" presStyleCnt="23" custScaleY="1548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36341C-E232-4A35-AC5D-6081EDAF7748}" type="pres">
      <dgm:prSet presAssocID="{1FCC625A-7E99-4489-9967-97961B0C8281}" presName="sibTrans" presStyleLbl="sibTrans2D1" presStyleIdx="9" presStyleCnt="23"/>
      <dgm:spPr/>
      <dgm:t>
        <a:bodyPr/>
        <a:lstStyle/>
        <a:p>
          <a:endParaRPr lang="ru-RU"/>
        </a:p>
      </dgm:t>
    </dgm:pt>
    <dgm:pt modelId="{9E4725EB-D643-46BF-800C-E794ACE4E5DC}" type="pres">
      <dgm:prSet presAssocID="{085A4105-A0FE-468C-9F6C-E0F4C218FA70}" presName="child" presStyleLbl="alignAccFollowNode1" presStyleIdx="9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5ED0C-C93F-4631-BD81-194A76E4D60C}" type="pres">
      <dgm:prSet presAssocID="{E1F0E79F-F88B-4A3B-923E-9DF796EC7F90}" presName="sibTrans" presStyleLbl="sibTrans2D1" presStyleIdx="10" presStyleCnt="23"/>
      <dgm:spPr/>
      <dgm:t>
        <a:bodyPr/>
        <a:lstStyle/>
        <a:p>
          <a:endParaRPr lang="ru-RU"/>
        </a:p>
      </dgm:t>
    </dgm:pt>
    <dgm:pt modelId="{CBADD39A-C5DB-445D-8C46-17240730B70A}" type="pres">
      <dgm:prSet presAssocID="{053F8CBE-57AB-49E1-8F1A-047BAE1210A5}" presName="child" presStyleLbl="alignAccFollowNode1" presStyleIdx="10" presStyleCnt="23" custScaleY="995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BE727B-C0C6-4C7E-8B0F-907B4798E5A3}" type="pres">
      <dgm:prSet presAssocID="{831DC764-9A5F-4CFF-8ACE-70705074E4B2}" presName="sibTrans" presStyleLbl="sibTrans2D1" presStyleIdx="11" presStyleCnt="23"/>
      <dgm:spPr/>
      <dgm:t>
        <a:bodyPr/>
        <a:lstStyle/>
        <a:p>
          <a:endParaRPr lang="ru-RU"/>
        </a:p>
      </dgm:t>
    </dgm:pt>
    <dgm:pt modelId="{F407248B-546C-4441-AA94-4E99B2681EC1}" type="pres">
      <dgm:prSet presAssocID="{0E5BC159-B7BF-49A4-8682-4CA4B0F7C7A4}" presName="child" presStyleLbl="alignAccFollowNode1" presStyleIdx="11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0C647-1BB7-44C0-A1ED-4FA383D0948A}" type="pres">
      <dgm:prSet presAssocID="{AE9FA124-4B2B-4B7B-8DA2-4A8793E8E379}" presName="sibTrans" presStyleLbl="sibTrans2D1" presStyleIdx="12" presStyleCnt="23"/>
      <dgm:spPr/>
      <dgm:t>
        <a:bodyPr/>
        <a:lstStyle/>
        <a:p>
          <a:endParaRPr lang="ru-RU"/>
        </a:p>
      </dgm:t>
    </dgm:pt>
    <dgm:pt modelId="{76587964-8E05-4CF1-8E46-7F62DABDB35C}" type="pres">
      <dgm:prSet presAssocID="{2FBEFDE8-1B0F-4F97-91D8-8597B1C1A72D}" presName="child" presStyleLbl="alignAccFollowNode1" presStyleIdx="12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317AD-9759-4CD8-AF1D-5E96A7C2CB54}" type="pres">
      <dgm:prSet presAssocID="{D74C5A07-E61D-496F-91FD-92637D7A756A}" presName="hSp" presStyleCnt="0"/>
      <dgm:spPr/>
    </dgm:pt>
    <dgm:pt modelId="{49726CB1-2555-47DE-935A-2086E2D89821}" type="pres">
      <dgm:prSet presAssocID="{1E6D0F46-0E6A-4EC0-8EFE-6F3F36F841FA}" presName="vertFlow" presStyleCnt="0"/>
      <dgm:spPr/>
    </dgm:pt>
    <dgm:pt modelId="{D4E59312-B6C0-4D14-81C0-C31AD3935862}" type="pres">
      <dgm:prSet presAssocID="{1E6D0F46-0E6A-4EC0-8EFE-6F3F36F841FA}" presName="header" presStyleLbl="node1" presStyleIdx="3" presStyleCnt="5"/>
      <dgm:spPr/>
      <dgm:t>
        <a:bodyPr/>
        <a:lstStyle/>
        <a:p>
          <a:endParaRPr lang="ru-RU"/>
        </a:p>
      </dgm:t>
    </dgm:pt>
    <dgm:pt modelId="{41B5880B-69D7-4435-93B0-EF40806CF78E}" type="pres">
      <dgm:prSet presAssocID="{971669AC-196A-4F86-B59A-E20673B1FB4A}" presName="parTrans" presStyleLbl="sibTrans2D1" presStyleIdx="13" presStyleCnt="23"/>
      <dgm:spPr/>
      <dgm:t>
        <a:bodyPr/>
        <a:lstStyle/>
        <a:p>
          <a:endParaRPr lang="ru-RU"/>
        </a:p>
      </dgm:t>
    </dgm:pt>
    <dgm:pt modelId="{B7FDB40B-C5F8-45ED-9287-49EF1EC652F5}" type="pres">
      <dgm:prSet presAssocID="{88D1E7F0-F948-4443-A115-C45E16069E4C}" presName="child" presStyleLbl="alignAccFollowNode1" presStyleIdx="13" presStyleCnt="23" custScaleY="1809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F26FF2-7C99-47CC-988E-76117BCDEB25}" type="pres">
      <dgm:prSet presAssocID="{E81A02CA-D552-4D9E-B380-2252C5C190F1}" presName="sibTrans" presStyleLbl="sibTrans2D1" presStyleIdx="14" presStyleCnt="23"/>
      <dgm:spPr/>
      <dgm:t>
        <a:bodyPr/>
        <a:lstStyle/>
        <a:p>
          <a:endParaRPr lang="ru-RU"/>
        </a:p>
      </dgm:t>
    </dgm:pt>
    <dgm:pt modelId="{C2B37FFF-A8CB-41CF-BC83-48F14DBD324E}" type="pres">
      <dgm:prSet presAssocID="{628D5080-77E5-4AB1-9084-DE2923AA4B14}" presName="child" presStyleLbl="alignAccFollowNode1" presStyleIdx="14" presStyleCnt="23" custScaleY="2081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3BB6B-F33B-4B5D-864C-A1724130994A}" type="pres">
      <dgm:prSet presAssocID="{F4727732-245E-4C8C-81C4-BAE4F6DA6EC5}" presName="sibTrans" presStyleLbl="sibTrans2D1" presStyleIdx="15" presStyleCnt="23"/>
      <dgm:spPr/>
      <dgm:t>
        <a:bodyPr/>
        <a:lstStyle/>
        <a:p>
          <a:endParaRPr lang="ru-RU"/>
        </a:p>
      </dgm:t>
    </dgm:pt>
    <dgm:pt modelId="{67FB1411-8937-4B3B-AA94-957CA27B8EB9}" type="pres">
      <dgm:prSet presAssocID="{751C9634-83B7-4AE1-B67D-2D36B24B932F}" presName="child" presStyleLbl="alignAccFollowNode1" presStyleIdx="15" presStyleCnt="23" custScaleY="2060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D1C095-C39B-4336-AC8C-A0E1F33FD68B}" type="pres">
      <dgm:prSet presAssocID="{CCBD50E3-158B-41C6-A9C9-8BA93DB6868E}" presName="sibTrans" presStyleLbl="sibTrans2D1" presStyleIdx="16" presStyleCnt="23"/>
      <dgm:spPr/>
      <dgm:t>
        <a:bodyPr/>
        <a:lstStyle/>
        <a:p>
          <a:endParaRPr lang="ru-RU"/>
        </a:p>
      </dgm:t>
    </dgm:pt>
    <dgm:pt modelId="{1F186041-A98C-432C-8C54-13024F1F2856}" type="pres">
      <dgm:prSet presAssocID="{AA3E68D1-F773-4DF5-A691-1B287082A35C}" presName="child" presStyleLbl="alignAccFollowNode1" presStyleIdx="16" presStyleCnt="23" custScaleY="2735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A0E28D-B7DB-4A40-8B55-0C52CDBD6D2A}" type="pres">
      <dgm:prSet presAssocID="{1E6D0F46-0E6A-4EC0-8EFE-6F3F36F841FA}" presName="hSp" presStyleCnt="0"/>
      <dgm:spPr/>
    </dgm:pt>
    <dgm:pt modelId="{63883AC4-BEC3-44A8-A3AB-951D2592B8E7}" type="pres">
      <dgm:prSet presAssocID="{96790FC7-3CE5-457C-96D7-716D270CBEB0}" presName="vertFlow" presStyleCnt="0"/>
      <dgm:spPr/>
    </dgm:pt>
    <dgm:pt modelId="{9643C0F8-F2F1-481B-A887-6C528B222DE2}" type="pres">
      <dgm:prSet presAssocID="{96790FC7-3CE5-457C-96D7-716D270CBEB0}" presName="header" presStyleLbl="node1" presStyleIdx="4" presStyleCnt="5"/>
      <dgm:spPr/>
      <dgm:t>
        <a:bodyPr/>
        <a:lstStyle/>
        <a:p>
          <a:endParaRPr lang="ru-RU"/>
        </a:p>
      </dgm:t>
    </dgm:pt>
    <dgm:pt modelId="{9199996A-E908-4BDF-A082-19B3D84D3EDE}" type="pres">
      <dgm:prSet presAssocID="{6866B078-27CA-4E27-B556-05695383E223}" presName="parTrans" presStyleLbl="sibTrans2D1" presStyleIdx="17" presStyleCnt="23"/>
      <dgm:spPr/>
      <dgm:t>
        <a:bodyPr/>
        <a:lstStyle/>
        <a:p>
          <a:endParaRPr lang="ru-RU"/>
        </a:p>
      </dgm:t>
    </dgm:pt>
    <dgm:pt modelId="{44D03F29-5D38-4095-854A-C1DD6C7B4BCE}" type="pres">
      <dgm:prSet presAssocID="{DBC6E0BF-0220-431D-A956-4EDF82537338}" presName="child" presStyleLbl="alignAccFollowNode1" presStyleIdx="17" presStyleCnt="23" custScaleY="1503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05E7EA-7E2E-48B7-A99E-54D9BC01BF4B}" type="pres">
      <dgm:prSet presAssocID="{487CD6C8-C0EF-40B1-83A4-766A2DA443B1}" presName="sibTrans" presStyleLbl="sibTrans2D1" presStyleIdx="18" presStyleCnt="23"/>
      <dgm:spPr/>
      <dgm:t>
        <a:bodyPr/>
        <a:lstStyle/>
        <a:p>
          <a:endParaRPr lang="ru-RU"/>
        </a:p>
      </dgm:t>
    </dgm:pt>
    <dgm:pt modelId="{27D35861-1A88-448B-BADD-231C022D9DBB}" type="pres">
      <dgm:prSet presAssocID="{25A88C1B-E8AD-48E3-B4BA-FCD521DCB905}" presName="child" presStyleLbl="alignAccFollowNode1" presStyleIdx="18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7A887B-0301-4043-9271-9FA1AAF18169}" type="pres">
      <dgm:prSet presAssocID="{74CDADE4-151B-4BCE-993E-60FCE9D247BC}" presName="sibTrans" presStyleLbl="sibTrans2D1" presStyleIdx="19" presStyleCnt="23"/>
      <dgm:spPr/>
      <dgm:t>
        <a:bodyPr/>
        <a:lstStyle/>
        <a:p>
          <a:endParaRPr lang="ru-RU"/>
        </a:p>
      </dgm:t>
    </dgm:pt>
    <dgm:pt modelId="{75EA1361-1C0A-4758-805C-9179EF90AB3C}" type="pres">
      <dgm:prSet presAssocID="{9141E290-549C-47CE-8502-F9B6AA2C565A}" presName="child" presStyleLbl="alignAccFollowNode1" presStyleIdx="19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DAC54C-F851-4304-81F5-582FB2CB5F67}" type="pres">
      <dgm:prSet presAssocID="{3CCB08F7-DD30-4BE2-AC51-23D681B55F14}" presName="sibTrans" presStyleLbl="sibTrans2D1" presStyleIdx="20" presStyleCnt="23"/>
      <dgm:spPr/>
      <dgm:t>
        <a:bodyPr/>
        <a:lstStyle/>
        <a:p>
          <a:endParaRPr lang="ru-RU"/>
        </a:p>
      </dgm:t>
    </dgm:pt>
    <dgm:pt modelId="{21C3DB2D-5EC6-41EE-BC34-466CC5DB00A9}" type="pres">
      <dgm:prSet presAssocID="{F840F1A2-B614-4D19-B25E-006E55ABCF94}" presName="child" presStyleLbl="alignAccFollowNode1" presStyleIdx="20" presStyleCnt="23" custScaleY="1237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962D82-8B6B-4956-A27F-4D30772D7BA5}" type="pres">
      <dgm:prSet presAssocID="{20D34233-6C39-44F4-A29D-32371411E770}" presName="sibTrans" presStyleLbl="sibTrans2D1" presStyleIdx="21" presStyleCnt="23"/>
      <dgm:spPr/>
      <dgm:t>
        <a:bodyPr/>
        <a:lstStyle/>
        <a:p>
          <a:endParaRPr lang="ru-RU"/>
        </a:p>
      </dgm:t>
    </dgm:pt>
    <dgm:pt modelId="{D3D75247-62C3-4A43-A049-4364C3C4BDDD}" type="pres">
      <dgm:prSet presAssocID="{24B52CCB-E51F-4343-B865-797FF18895D2}" presName="child" presStyleLbl="alignAccFollowNode1" presStyleIdx="21" presStyleCnt="23" custScaleY="1245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AC2740-3D36-46FF-AAB4-FC41C69ACD49}" type="pres">
      <dgm:prSet presAssocID="{B13F0229-730B-4CF0-BA29-6E028C6A0520}" presName="sibTrans" presStyleLbl="sibTrans2D1" presStyleIdx="22" presStyleCnt="23"/>
      <dgm:spPr/>
      <dgm:t>
        <a:bodyPr/>
        <a:lstStyle/>
        <a:p>
          <a:endParaRPr lang="ru-RU"/>
        </a:p>
      </dgm:t>
    </dgm:pt>
    <dgm:pt modelId="{071C0810-6F9E-4109-A24F-56E53C4A19C7}" type="pres">
      <dgm:prSet presAssocID="{6676B82B-51BA-43FA-B867-4DE903B0F810}" presName="child" presStyleLbl="alignAccFollowNode1" presStyleIdx="22" presStyleCnt="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B847E9-FA33-4567-BB73-38788704386F}" type="presOf" srcId="{867E9DF1-D0E8-48B8-821D-92C11E651461}" destId="{D0E3AAFB-3DB0-423A-AA04-7C6FAC605421}" srcOrd="0" destOrd="0" presId="urn:microsoft.com/office/officeart/2005/8/layout/lProcess1"/>
    <dgm:cxn modelId="{993FCE14-AF37-4C34-BB74-F723E2C8D702}" type="presOf" srcId="{24B52CCB-E51F-4343-B865-797FF18895D2}" destId="{D3D75247-62C3-4A43-A049-4364C3C4BDDD}" srcOrd="0" destOrd="0" presId="urn:microsoft.com/office/officeart/2005/8/layout/lProcess1"/>
    <dgm:cxn modelId="{32AEB3C8-7395-4FDE-9B3E-6E344BD11AB4}" type="presOf" srcId="{053F8CBE-57AB-49E1-8F1A-047BAE1210A5}" destId="{CBADD39A-C5DB-445D-8C46-17240730B70A}" srcOrd="0" destOrd="0" presId="urn:microsoft.com/office/officeart/2005/8/layout/lProcess1"/>
    <dgm:cxn modelId="{FD81FA0D-81A0-4B36-A184-38E1D06CE885}" srcId="{D74C5A07-E61D-496F-91FD-92637D7A756A}" destId="{0E5BC159-B7BF-49A4-8682-4CA4B0F7C7A4}" srcOrd="5" destOrd="0" parTransId="{45F1B80D-966F-49EE-B620-5D2AE365DF06}" sibTransId="{AE9FA124-4B2B-4B7B-8DA2-4A8793E8E379}"/>
    <dgm:cxn modelId="{668A265A-D745-4FBA-9AA5-44A7DF849937}" srcId="{96790FC7-3CE5-457C-96D7-716D270CBEB0}" destId="{9141E290-549C-47CE-8502-F9B6AA2C565A}" srcOrd="2" destOrd="0" parTransId="{AAD973D6-87C9-4C96-9F56-190FDB550D1F}" sibTransId="{3CCB08F7-DD30-4BE2-AC51-23D681B55F14}"/>
    <dgm:cxn modelId="{5D39C1B1-C801-41DD-AAFA-F17E68B49698}" type="presOf" srcId="{592C6BD8-23F2-4685-9DEE-79886C307BDC}" destId="{CE400AFD-9DE0-48BE-95B3-56CB3A7426B3}" srcOrd="0" destOrd="0" presId="urn:microsoft.com/office/officeart/2005/8/layout/lProcess1"/>
    <dgm:cxn modelId="{427C82FD-1ABA-47FD-9508-6483C85E7E46}" srcId="{1E6D0F46-0E6A-4EC0-8EFE-6F3F36F841FA}" destId="{88D1E7F0-F948-4443-A115-C45E16069E4C}" srcOrd="0" destOrd="0" parTransId="{971669AC-196A-4F86-B59A-E20673B1FB4A}" sibTransId="{E81A02CA-D552-4D9E-B380-2252C5C190F1}"/>
    <dgm:cxn modelId="{E242C7D2-2CA0-48B7-ADE3-99AF85E63B28}" srcId="{93BCE911-DA02-45D6-A3F5-BF7B6568C754}" destId="{96790FC7-3CE5-457C-96D7-716D270CBEB0}" srcOrd="4" destOrd="0" parTransId="{81CA1ED3-4627-42B1-AF35-8A7257CA4BAE}" sibTransId="{69FF724E-8A94-40A7-9736-5E498816D306}"/>
    <dgm:cxn modelId="{78A8BBA7-3CFB-435D-86E0-B15176B06ABF}" type="presOf" srcId="{9F09E9C2-A350-4150-BBB3-0C37A1739679}" destId="{0DC59A9F-6CCF-4DC7-9CFF-2FD9CD862560}" srcOrd="0" destOrd="0" presId="urn:microsoft.com/office/officeart/2005/8/layout/lProcess1"/>
    <dgm:cxn modelId="{A7482957-38D5-407A-9871-8B667AC7EE01}" srcId="{D74C5A07-E61D-496F-91FD-92637D7A756A}" destId="{9F09E9C2-A350-4150-BBB3-0C37A1739679}" srcOrd="1" destOrd="0" parTransId="{2F9BE7B2-8525-4C03-BD6A-71235453CF1A}" sibTransId="{E029DDEA-974D-46A6-ABC7-ABC0BBD2FC38}"/>
    <dgm:cxn modelId="{92817CF3-BA45-4722-AF8C-EA607C423D50}" srcId="{D222A2AF-3907-421D-8AE8-6E48440D3EBF}" destId="{7443E262-B253-4E0C-A29B-6319EB6C8745}" srcOrd="0" destOrd="0" parTransId="{FB46FD17-A862-44BA-B0E1-FC65A47A8726}" sibTransId="{E5DD724E-E905-456A-9F46-9F2A5C3E3C6A}"/>
    <dgm:cxn modelId="{42FBECAB-3CBE-4366-912E-7BBEEAEB5FAE}" srcId="{1E6D0F46-0E6A-4EC0-8EFE-6F3F36F841FA}" destId="{AA3E68D1-F773-4DF5-A691-1B287082A35C}" srcOrd="3" destOrd="0" parTransId="{50D7205D-5C73-4C97-9564-1C389828A3D5}" sibTransId="{09CEF2D1-6B5A-4AA4-9EC8-88E988F8BB55}"/>
    <dgm:cxn modelId="{B240E9A0-36B1-442E-A5A5-101F7CFB3522}" type="presOf" srcId="{9141E290-549C-47CE-8502-F9B6AA2C565A}" destId="{75EA1361-1C0A-4758-805C-9179EF90AB3C}" srcOrd="0" destOrd="0" presId="urn:microsoft.com/office/officeart/2005/8/layout/lProcess1"/>
    <dgm:cxn modelId="{A8EB96E8-CC9A-4411-88C3-9237F8986688}" type="presOf" srcId="{2FBEFDE8-1B0F-4F97-91D8-8597B1C1A72D}" destId="{76587964-8E05-4CF1-8E46-7F62DABDB35C}" srcOrd="0" destOrd="0" presId="urn:microsoft.com/office/officeart/2005/8/layout/lProcess1"/>
    <dgm:cxn modelId="{78CF8585-540E-4EF0-870D-9B208B434BA7}" type="presOf" srcId="{A61478FE-AF30-45D1-9078-E8CB61962903}" destId="{7DC58731-ACC1-406B-8796-6EAFB7BBC293}" srcOrd="0" destOrd="0" presId="urn:microsoft.com/office/officeart/2005/8/layout/lProcess1"/>
    <dgm:cxn modelId="{3996E821-03C4-41F8-806F-E933B19BBEC9}" type="presOf" srcId="{93BCE911-DA02-45D6-A3F5-BF7B6568C754}" destId="{FF02EF27-9626-4E0D-9F25-7C9F2ECBBE2C}" srcOrd="0" destOrd="0" presId="urn:microsoft.com/office/officeart/2005/8/layout/lProcess1"/>
    <dgm:cxn modelId="{75BE7980-D55F-4D6F-A8F4-18E4AA4DDDCE}" srcId="{93BCE911-DA02-45D6-A3F5-BF7B6568C754}" destId="{1E6D0F46-0E6A-4EC0-8EFE-6F3F36F841FA}" srcOrd="3" destOrd="0" parTransId="{CE47BEE4-AB6D-45E1-A31D-01AC8D89B904}" sibTransId="{C98791D7-4A2A-4203-9705-1FA3519A1F07}"/>
    <dgm:cxn modelId="{FE88DEBD-99B7-467C-A6E6-FE5FA9AFB33C}" srcId="{96790FC7-3CE5-457C-96D7-716D270CBEB0}" destId="{F840F1A2-B614-4D19-B25E-006E55ABCF94}" srcOrd="3" destOrd="0" parTransId="{581FB069-F9E3-4EC9-BE04-36BC28AA16B6}" sibTransId="{20D34233-6C39-44F4-A29D-32371411E770}"/>
    <dgm:cxn modelId="{C9C13560-BDE6-4917-B319-1104A1139652}" srcId="{D222A2AF-3907-421D-8AE8-6E48440D3EBF}" destId="{D3852E1A-01A1-4265-A954-D8B8E60F766F}" srcOrd="2" destOrd="0" parTransId="{D379C56D-AB83-4170-BD24-C6FABE386400}" sibTransId="{384DC8F9-2BA7-470A-A8E4-2AA270101BBD}"/>
    <dgm:cxn modelId="{D0D45796-E874-486F-8579-BD5378D15651}" type="presOf" srcId="{831DC764-9A5F-4CFF-8ACE-70705074E4B2}" destId="{CEBE727B-C0C6-4C7E-8B0F-907B4798E5A3}" srcOrd="0" destOrd="0" presId="urn:microsoft.com/office/officeart/2005/8/layout/lProcess1"/>
    <dgm:cxn modelId="{7B5FCE2E-3AD5-4272-A083-E388131AAE4E}" type="presOf" srcId="{D42A12FA-B4EB-4C9B-AD96-2BD602B4EEBF}" destId="{26FB54C6-5F99-4763-988D-13B83BA1A3AE}" srcOrd="0" destOrd="0" presId="urn:microsoft.com/office/officeart/2005/8/layout/lProcess1"/>
    <dgm:cxn modelId="{B11B3F2D-F610-49E1-80BD-0AC78CA180C9}" srcId="{93BCE911-DA02-45D6-A3F5-BF7B6568C754}" destId="{D222A2AF-3907-421D-8AE8-6E48440D3EBF}" srcOrd="0" destOrd="0" parTransId="{C8AAA330-2D7E-4EBF-82F1-B54742860776}" sibTransId="{6D27CE3A-3430-44E5-8E29-6033CBA6FB9E}"/>
    <dgm:cxn modelId="{E55F2D9C-0E32-4878-BE90-BA36CF07FBD9}" srcId="{D74C5A07-E61D-496F-91FD-92637D7A756A}" destId="{053F8CBE-57AB-49E1-8F1A-047BAE1210A5}" srcOrd="4" destOrd="0" parTransId="{9E04200A-B853-4787-A27E-E91E8DECC969}" sibTransId="{831DC764-9A5F-4CFF-8ACE-70705074E4B2}"/>
    <dgm:cxn modelId="{F7FAAC9B-00EC-4EC3-ADE5-F69254E51781}" srcId="{D222A2AF-3907-421D-8AE8-6E48440D3EBF}" destId="{A61478FE-AF30-45D1-9078-E8CB61962903}" srcOrd="1" destOrd="0" parTransId="{7D51FD22-0C3D-4260-9455-BAB17D5F95A7}" sibTransId="{250C5A4D-26FE-460F-A47C-7EAD592A302C}"/>
    <dgm:cxn modelId="{0E9B0E32-1DF7-4162-A58D-EE421C6124B9}" srcId="{96790FC7-3CE5-457C-96D7-716D270CBEB0}" destId="{24B52CCB-E51F-4343-B865-797FF18895D2}" srcOrd="4" destOrd="0" parTransId="{960CEE08-C3B8-4D53-AD8D-5F300BA834CF}" sibTransId="{B13F0229-730B-4CF0-BA29-6E028C6A0520}"/>
    <dgm:cxn modelId="{420211F1-14B2-4C7A-87FC-601BA856F388}" srcId="{D74C5A07-E61D-496F-91FD-92637D7A756A}" destId="{867E9DF1-D0E8-48B8-821D-92C11E651461}" srcOrd="0" destOrd="0" parTransId="{592C6BD8-23F2-4685-9DEE-79886C307BDC}" sibTransId="{68B7A3F2-B5F9-4139-9102-0D5994DAA4CB}"/>
    <dgm:cxn modelId="{260DD227-F67A-48B4-9DEC-A7781C1A93AF}" type="presOf" srcId="{1896E07D-E096-4FAD-82E6-3C33C0566205}" destId="{0A977C66-8BE6-49E2-A6F0-17E849519731}" srcOrd="0" destOrd="0" presId="urn:microsoft.com/office/officeart/2005/8/layout/lProcess1"/>
    <dgm:cxn modelId="{040F49C5-1DAF-4831-B38F-CF6D54255743}" type="presOf" srcId="{DDFB4028-57C8-48AD-9F8F-8F14737D2B1E}" destId="{870FF118-6482-49F1-8BB6-4550F0D61915}" srcOrd="0" destOrd="0" presId="urn:microsoft.com/office/officeart/2005/8/layout/lProcess1"/>
    <dgm:cxn modelId="{20136A12-F8B1-4EBB-ACFF-89796BBA8562}" type="presOf" srcId="{F840F1A2-B614-4D19-B25E-006E55ABCF94}" destId="{21C3DB2D-5EC6-41EE-BC34-466CC5DB00A9}" srcOrd="0" destOrd="0" presId="urn:microsoft.com/office/officeart/2005/8/layout/lProcess1"/>
    <dgm:cxn modelId="{B3CAE597-ACC3-48E9-889A-38BE39D9092F}" srcId="{96790FC7-3CE5-457C-96D7-716D270CBEB0}" destId="{25A88C1B-E8AD-48E3-B4BA-FCD521DCB905}" srcOrd="1" destOrd="0" parTransId="{A7A69BEC-1F44-4793-BE78-E5B0A7F04DF2}" sibTransId="{74CDADE4-151B-4BCE-993E-60FCE9D247BC}"/>
    <dgm:cxn modelId="{99F822BA-C24B-4BB1-BE67-1D4CCF22B88F}" srcId="{93BCE911-DA02-45D6-A3F5-BF7B6568C754}" destId="{53C54168-36EF-453A-813A-4BB32249A65F}" srcOrd="1" destOrd="0" parTransId="{DA44E992-40DF-467F-9C3B-9BE6949D166F}" sibTransId="{8F184A71-9D99-4FE2-B454-739D32997593}"/>
    <dgm:cxn modelId="{B9A3C4C8-201F-429D-9B29-205B6A9B6E3F}" type="presOf" srcId="{AE9FA124-4B2B-4B7B-8DA2-4A8793E8E379}" destId="{8170C647-1BB7-44C0-A1ED-4FA383D0948A}" srcOrd="0" destOrd="0" presId="urn:microsoft.com/office/officeart/2005/8/layout/lProcess1"/>
    <dgm:cxn modelId="{C04718DD-95F8-465E-9A57-211A95932EF5}" type="presOf" srcId="{D222A2AF-3907-421D-8AE8-6E48440D3EBF}" destId="{B2FC3B5B-EE09-46D3-98D5-0B2C5D395FF8}" srcOrd="0" destOrd="0" presId="urn:microsoft.com/office/officeart/2005/8/layout/lProcess1"/>
    <dgm:cxn modelId="{AC995241-4966-4743-9A1F-724A3BEAACF9}" srcId="{93BCE911-DA02-45D6-A3F5-BF7B6568C754}" destId="{D74C5A07-E61D-496F-91FD-92637D7A756A}" srcOrd="2" destOrd="0" parTransId="{D46F461C-5089-473C-96B9-B62FBC66F424}" sibTransId="{30055559-24FD-4C44-9BEA-78BD3B73E938}"/>
    <dgm:cxn modelId="{7095307A-C2C2-46E5-97A7-DD593FF85F55}" type="presOf" srcId="{085A4105-A0FE-468C-9F6C-E0F4C218FA70}" destId="{9E4725EB-D643-46BF-800C-E794ACE4E5DC}" srcOrd="0" destOrd="0" presId="urn:microsoft.com/office/officeart/2005/8/layout/lProcess1"/>
    <dgm:cxn modelId="{74191702-AAFD-48BC-B872-085993A29E33}" type="presOf" srcId="{250C5A4D-26FE-460F-A47C-7EAD592A302C}" destId="{846C4B66-5D52-47A1-8425-C9536AE5B823}" srcOrd="0" destOrd="0" presId="urn:microsoft.com/office/officeart/2005/8/layout/lProcess1"/>
    <dgm:cxn modelId="{C10BB490-DECA-4603-BEBE-86E5C72C867F}" type="presOf" srcId="{751C9634-83B7-4AE1-B67D-2D36B24B932F}" destId="{67FB1411-8937-4B3B-AA94-957CA27B8EB9}" srcOrd="0" destOrd="0" presId="urn:microsoft.com/office/officeart/2005/8/layout/lProcess1"/>
    <dgm:cxn modelId="{A510687A-412E-4778-8FB1-2A16C0F30993}" type="presOf" srcId="{487CD6C8-C0EF-40B1-83A4-766A2DA443B1}" destId="{8E05E7EA-7E2E-48B7-A99E-54D9BC01BF4B}" srcOrd="0" destOrd="0" presId="urn:microsoft.com/office/officeart/2005/8/layout/lProcess1"/>
    <dgm:cxn modelId="{833E4C8D-2945-4292-BA89-A07E4476DF7E}" type="presOf" srcId="{3CCB08F7-DD30-4BE2-AC51-23D681B55F14}" destId="{2BDAC54C-F851-4304-81F5-582FB2CB5F67}" srcOrd="0" destOrd="0" presId="urn:microsoft.com/office/officeart/2005/8/layout/lProcess1"/>
    <dgm:cxn modelId="{E16D1942-2879-437D-B30D-0CA2BCFB66C4}" type="presOf" srcId="{E029DDEA-974D-46A6-ABC7-ABC0BBD2FC38}" destId="{487ED0C7-E3C8-4FF8-A31E-755AC316C945}" srcOrd="0" destOrd="0" presId="urn:microsoft.com/office/officeart/2005/8/layout/lProcess1"/>
    <dgm:cxn modelId="{854C7BE9-F0EA-42ED-A607-7E4D9E0D2C88}" srcId="{1E6D0F46-0E6A-4EC0-8EFE-6F3F36F841FA}" destId="{751C9634-83B7-4AE1-B67D-2D36B24B932F}" srcOrd="2" destOrd="0" parTransId="{1855DDFD-FC16-4607-B759-DC8C62FE1370}" sibTransId="{CCBD50E3-158B-41C6-A9C9-8BA93DB6868E}"/>
    <dgm:cxn modelId="{8B121473-1882-429A-8E7D-F576A1C333C7}" type="presOf" srcId="{AA3E68D1-F773-4DF5-A691-1B287082A35C}" destId="{1F186041-A98C-432C-8C54-13024F1F2856}" srcOrd="0" destOrd="0" presId="urn:microsoft.com/office/officeart/2005/8/layout/lProcess1"/>
    <dgm:cxn modelId="{62D8A8F4-98D6-46AA-9A12-21CE4F0E5055}" srcId="{D74C5A07-E61D-496F-91FD-92637D7A756A}" destId="{2FBEFDE8-1B0F-4F97-91D8-8597B1C1A72D}" srcOrd="6" destOrd="0" parTransId="{B3024161-618B-44AA-9A24-5E6D65C000F6}" sibTransId="{0C1AD435-71B6-4CF8-B256-6FFA002E8EB0}"/>
    <dgm:cxn modelId="{CBC187C5-2782-42F4-B28F-0062EA2DB58B}" type="presOf" srcId="{25A88C1B-E8AD-48E3-B4BA-FCD521DCB905}" destId="{27D35861-1A88-448B-BADD-231C022D9DBB}" srcOrd="0" destOrd="0" presId="urn:microsoft.com/office/officeart/2005/8/layout/lProcess1"/>
    <dgm:cxn modelId="{12958354-0F69-430C-ABA8-6B0E56616216}" type="presOf" srcId="{96790FC7-3CE5-457C-96D7-716D270CBEB0}" destId="{9643C0F8-F2F1-481B-A887-6C528B222DE2}" srcOrd="0" destOrd="0" presId="urn:microsoft.com/office/officeart/2005/8/layout/lProcess1"/>
    <dgm:cxn modelId="{0A10334E-63FA-4814-8F7C-8C38401F8029}" srcId="{53C54168-36EF-453A-813A-4BB32249A65F}" destId="{13A54163-610A-47EE-8036-959E4895D13E}" srcOrd="2" destOrd="0" parTransId="{BEE2FD78-B2B2-49C4-8040-594B8A918F81}" sibTransId="{2C033CBB-821A-4D12-85FC-839EC57FB08D}"/>
    <dgm:cxn modelId="{B372AFF6-1DC9-42DD-986A-C5ED33CE37C7}" type="presOf" srcId="{53C54168-36EF-453A-813A-4BB32249A65F}" destId="{FB1AAC2F-41C3-4507-BCD7-5917FC4E74B0}" srcOrd="0" destOrd="0" presId="urn:microsoft.com/office/officeart/2005/8/layout/lProcess1"/>
    <dgm:cxn modelId="{8E4DE251-1431-4D31-9282-44D9E7476B30}" type="presOf" srcId="{628D5080-77E5-4AB1-9084-DE2923AA4B14}" destId="{C2B37FFF-A8CB-41CF-BC83-48F14DBD324E}" srcOrd="0" destOrd="0" presId="urn:microsoft.com/office/officeart/2005/8/layout/lProcess1"/>
    <dgm:cxn modelId="{60186714-623F-45A4-823C-0632EA9BF798}" type="presOf" srcId="{D3852E1A-01A1-4265-A954-D8B8E60F766F}" destId="{6E7BC43F-E259-41A1-BBF9-9C7CEA96716A}" srcOrd="0" destOrd="0" presId="urn:microsoft.com/office/officeart/2005/8/layout/lProcess1"/>
    <dgm:cxn modelId="{EF9C4AB8-62D2-453B-97A3-3A3991249AE6}" srcId="{96790FC7-3CE5-457C-96D7-716D270CBEB0}" destId="{6676B82B-51BA-43FA-B867-4DE903B0F810}" srcOrd="5" destOrd="0" parTransId="{D2A01C1F-957B-412E-A9C2-03645F87DF71}" sibTransId="{30A69D80-3D8A-4397-B700-A53936956DF1}"/>
    <dgm:cxn modelId="{3A18332F-1613-4F92-B918-6275F45D0389}" type="presOf" srcId="{1FCC625A-7E99-4489-9967-97961B0C8281}" destId="{0D36341C-E232-4A35-AC5D-6081EDAF7748}" srcOrd="0" destOrd="0" presId="urn:microsoft.com/office/officeart/2005/8/layout/lProcess1"/>
    <dgm:cxn modelId="{56E48C64-8F7C-4E6B-A4DF-36F1D31C9261}" srcId="{53C54168-36EF-453A-813A-4BB32249A65F}" destId="{688D5325-97AE-41EF-9575-51B8F00AED1F}" srcOrd="0" destOrd="0" parTransId="{3DA2A669-C5CD-4AE4-8928-04CE3F1353F0}" sibTransId="{1896E07D-E096-4FAD-82E6-3C33C0566205}"/>
    <dgm:cxn modelId="{075E8806-DE3D-4680-AC7F-FAD000738B2C}" srcId="{53C54168-36EF-453A-813A-4BB32249A65F}" destId="{DDFB4028-57C8-48AD-9F8F-8F14737D2B1E}" srcOrd="1" destOrd="0" parTransId="{99846E77-CE9D-46FA-B4E3-8CE32023DED8}" sibTransId="{D42A12FA-B4EB-4C9B-AD96-2BD602B4EEBF}"/>
    <dgm:cxn modelId="{75E6876D-243B-4AC2-8428-735BC832648A}" type="presOf" srcId="{3DA2A669-C5CD-4AE4-8928-04CE3F1353F0}" destId="{93F5C1B2-0AE7-4D33-8CF1-117965AEF2E7}" srcOrd="0" destOrd="0" presId="urn:microsoft.com/office/officeart/2005/8/layout/lProcess1"/>
    <dgm:cxn modelId="{AD852CE8-2C3F-410B-BF6C-7732896268B6}" type="presOf" srcId="{CCBD50E3-158B-41C6-A9C9-8BA93DB6868E}" destId="{BED1C095-C39B-4336-AC8C-A0E1F33FD68B}" srcOrd="0" destOrd="0" presId="urn:microsoft.com/office/officeart/2005/8/layout/lProcess1"/>
    <dgm:cxn modelId="{DC47F05E-41D0-47D5-A959-15A14EFB006F}" type="presOf" srcId="{D74C5A07-E61D-496F-91FD-92637D7A756A}" destId="{DB2DF5D2-8C27-4423-B66D-E9D18610A0A4}" srcOrd="0" destOrd="0" presId="urn:microsoft.com/office/officeart/2005/8/layout/lProcess1"/>
    <dgm:cxn modelId="{A73F8189-84C2-4A29-9F1B-5219A6623E83}" type="presOf" srcId="{E81A02CA-D552-4D9E-B380-2252C5C190F1}" destId="{DAF26FF2-7C99-47CC-988E-76117BCDEB25}" srcOrd="0" destOrd="0" presId="urn:microsoft.com/office/officeart/2005/8/layout/lProcess1"/>
    <dgm:cxn modelId="{F146F62F-4B7A-474C-A09E-43162CE5D039}" srcId="{D74C5A07-E61D-496F-91FD-92637D7A756A}" destId="{998D2F96-4CC2-4226-ADB9-B7A293E6BFDC}" srcOrd="2" destOrd="0" parTransId="{79587ABE-16EC-4B32-B895-8A3AD0A48715}" sibTransId="{1FCC625A-7E99-4489-9967-97961B0C8281}"/>
    <dgm:cxn modelId="{B8F30033-D106-4839-B8A3-3F6C68D21C20}" type="presOf" srcId="{E5DD724E-E905-456A-9F46-9F2A5C3E3C6A}" destId="{8BB3290F-1E9C-43C2-A6F1-2E126B01ABEA}" srcOrd="0" destOrd="0" presId="urn:microsoft.com/office/officeart/2005/8/layout/lProcess1"/>
    <dgm:cxn modelId="{B79D848F-C485-4311-98DA-AB010174615D}" type="presOf" srcId="{0E5BC159-B7BF-49A4-8682-4CA4B0F7C7A4}" destId="{F407248B-546C-4441-AA94-4E99B2681EC1}" srcOrd="0" destOrd="0" presId="urn:microsoft.com/office/officeart/2005/8/layout/lProcess1"/>
    <dgm:cxn modelId="{4DE4DA9E-1ADB-4C55-B4D1-E0EDA3C25216}" type="presOf" srcId="{FB46FD17-A862-44BA-B0E1-FC65A47A8726}" destId="{DE8BCF8A-D46B-409B-B0C7-F1A497D2B0EB}" srcOrd="0" destOrd="0" presId="urn:microsoft.com/office/officeart/2005/8/layout/lProcess1"/>
    <dgm:cxn modelId="{18C88270-A960-4D3F-B31B-910235C5B994}" type="presOf" srcId="{7443E262-B253-4E0C-A29B-6319EB6C8745}" destId="{F240C482-64BA-4717-99CE-F6749270688C}" srcOrd="0" destOrd="0" presId="urn:microsoft.com/office/officeart/2005/8/layout/lProcess1"/>
    <dgm:cxn modelId="{FB57F0B4-8C52-42E8-886B-A17C75D7D81B}" type="presOf" srcId="{B13F0229-730B-4CF0-BA29-6E028C6A0520}" destId="{E0AC2740-3D36-46FF-AAB4-FC41C69ACD49}" srcOrd="0" destOrd="0" presId="urn:microsoft.com/office/officeart/2005/8/layout/lProcess1"/>
    <dgm:cxn modelId="{842CE147-0C26-45DF-B2A7-1E7FDB62B46D}" type="presOf" srcId="{68B7A3F2-B5F9-4139-9102-0D5994DAA4CB}" destId="{8FBA8669-1B59-405E-A0F7-252B12798AB7}" srcOrd="0" destOrd="0" presId="urn:microsoft.com/office/officeart/2005/8/layout/lProcess1"/>
    <dgm:cxn modelId="{83322A29-4DC9-4D7C-A59F-23EAC1732DC3}" type="presOf" srcId="{20D34233-6C39-44F4-A29D-32371411E770}" destId="{C9962D82-8B6B-4956-A27F-4D30772D7BA5}" srcOrd="0" destOrd="0" presId="urn:microsoft.com/office/officeart/2005/8/layout/lProcess1"/>
    <dgm:cxn modelId="{45A94AFC-6829-4BBA-A6BC-C3E2F984E5BC}" type="presOf" srcId="{998D2F96-4CC2-4226-ADB9-B7A293E6BFDC}" destId="{0F821E31-C606-4227-BA16-5B6A663727F6}" srcOrd="0" destOrd="0" presId="urn:microsoft.com/office/officeart/2005/8/layout/lProcess1"/>
    <dgm:cxn modelId="{E7C6B022-FEA5-4967-84F5-9B28AA06D0E3}" type="presOf" srcId="{6866B078-27CA-4E27-B556-05695383E223}" destId="{9199996A-E908-4BDF-A082-19B3D84D3EDE}" srcOrd="0" destOrd="0" presId="urn:microsoft.com/office/officeart/2005/8/layout/lProcess1"/>
    <dgm:cxn modelId="{CB250A5D-EBC1-4CDA-A017-DDD4B6893A8C}" type="presOf" srcId="{DBC6E0BF-0220-431D-A956-4EDF82537338}" destId="{44D03F29-5D38-4095-854A-C1DD6C7B4BCE}" srcOrd="0" destOrd="0" presId="urn:microsoft.com/office/officeart/2005/8/layout/lProcess1"/>
    <dgm:cxn modelId="{16D1710E-2FF9-498D-A7A9-7C7748AABD8B}" srcId="{D74C5A07-E61D-496F-91FD-92637D7A756A}" destId="{085A4105-A0FE-468C-9F6C-E0F4C218FA70}" srcOrd="3" destOrd="0" parTransId="{3E27D923-08C8-445F-871B-56979210673E}" sibTransId="{E1F0E79F-F88B-4A3B-923E-9DF796EC7F90}"/>
    <dgm:cxn modelId="{FC7E0B70-97A3-4C5C-9A2A-B37EF861981C}" type="presOf" srcId="{13A54163-610A-47EE-8036-959E4895D13E}" destId="{7B4E04AC-199D-4893-9CA2-E1E40CB84DA8}" srcOrd="0" destOrd="0" presId="urn:microsoft.com/office/officeart/2005/8/layout/lProcess1"/>
    <dgm:cxn modelId="{BE51A9DB-C2FF-4176-8D7C-CEC231A2703C}" type="presOf" srcId="{74CDADE4-151B-4BCE-993E-60FCE9D247BC}" destId="{BF7A887B-0301-4043-9271-9FA1AAF18169}" srcOrd="0" destOrd="0" presId="urn:microsoft.com/office/officeart/2005/8/layout/lProcess1"/>
    <dgm:cxn modelId="{7895A508-8462-479D-972F-34F592AB27A6}" type="presOf" srcId="{F4727732-245E-4C8C-81C4-BAE4F6DA6EC5}" destId="{6D03BB6B-F33B-4B5D-864C-A1724130994A}" srcOrd="0" destOrd="0" presId="urn:microsoft.com/office/officeart/2005/8/layout/lProcess1"/>
    <dgm:cxn modelId="{25F4436C-7BDA-466E-8A4F-A667AE58679A}" type="presOf" srcId="{971669AC-196A-4F86-B59A-E20673B1FB4A}" destId="{41B5880B-69D7-4435-93B0-EF40806CF78E}" srcOrd="0" destOrd="0" presId="urn:microsoft.com/office/officeart/2005/8/layout/lProcess1"/>
    <dgm:cxn modelId="{19A2713E-06F0-4CA7-9E31-C3F2775FBBE9}" type="presOf" srcId="{88D1E7F0-F948-4443-A115-C45E16069E4C}" destId="{B7FDB40B-C5F8-45ED-9287-49EF1EC652F5}" srcOrd="0" destOrd="0" presId="urn:microsoft.com/office/officeart/2005/8/layout/lProcess1"/>
    <dgm:cxn modelId="{55782D8C-E57E-45BD-9C4A-7C930BA1853F}" type="presOf" srcId="{6676B82B-51BA-43FA-B867-4DE903B0F810}" destId="{071C0810-6F9E-4109-A24F-56E53C4A19C7}" srcOrd="0" destOrd="0" presId="urn:microsoft.com/office/officeart/2005/8/layout/lProcess1"/>
    <dgm:cxn modelId="{E4C2286C-7B5B-4EE9-8015-E68575F0D521}" srcId="{96790FC7-3CE5-457C-96D7-716D270CBEB0}" destId="{DBC6E0BF-0220-431D-A956-4EDF82537338}" srcOrd="0" destOrd="0" parTransId="{6866B078-27CA-4E27-B556-05695383E223}" sibTransId="{487CD6C8-C0EF-40B1-83A4-766A2DA443B1}"/>
    <dgm:cxn modelId="{EB09E4A2-9FCB-4F31-A45B-126449472296}" type="presOf" srcId="{1E6D0F46-0E6A-4EC0-8EFE-6F3F36F841FA}" destId="{D4E59312-B6C0-4D14-81C0-C31AD3935862}" srcOrd="0" destOrd="0" presId="urn:microsoft.com/office/officeart/2005/8/layout/lProcess1"/>
    <dgm:cxn modelId="{CE9F9C42-F1FC-4209-81DA-6E97F6DBF896}" srcId="{1E6D0F46-0E6A-4EC0-8EFE-6F3F36F841FA}" destId="{628D5080-77E5-4AB1-9084-DE2923AA4B14}" srcOrd="1" destOrd="0" parTransId="{061B6716-6AD2-4864-97E3-D3D60BBA617C}" sibTransId="{F4727732-245E-4C8C-81C4-BAE4F6DA6EC5}"/>
    <dgm:cxn modelId="{10126E54-E9C9-492B-BF33-0A8C812A4918}" type="presOf" srcId="{688D5325-97AE-41EF-9575-51B8F00AED1F}" destId="{933A57FF-BAA5-48F8-B9E7-B02560BC82C4}" srcOrd="0" destOrd="0" presId="urn:microsoft.com/office/officeart/2005/8/layout/lProcess1"/>
    <dgm:cxn modelId="{DE744A16-CD69-4191-9E39-3B4239E2D072}" type="presOf" srcId="{E1F0E79F-F88B-4A3B-923E-9DF796EC7F90}" destId="{1B45ED0C-C93F-4631-BD81-194A76E4D60C}" srcOrd="0" destOrd="0" presId="urn:microsoft.com/office/officeart/2005/8/layout/lProcess1"/>
    <dgm:cxn modelId="{D434736B-2165-41A7-82A9-2F2E17D6B9D8}" type="presParOf" srcId="{FF02EF27-9626-4E0D-9F25-7C9F2ECBBE2C}" destId="{58C1CDF1-9F3B-4015-9962-0AEB60AE12FA}" srcOrd="0" destOrd="0" presId="urn:microsoft.com/office/officeart/2005/8/layout/lProcess1"/>
    <dgm:cxn modelId="{35F59627-2C7F-4D72-BAFA-FF86EF1A0C14}" type="presParOf" srcId="{58C1CDF1-9F3B-4015-9962-0AEB60AE12FA}" destId="{B2FC3B5B-EE09-46D3-98D5-0B2C5D395FF8}" srcOrd="0" destOrd="0" presId="urn:microsoft.com/office/officeart/2005/8/layout/lProcess1"/>
    <dgm:cxn modelId="{2222FDE8-B767-4AD6-BCE5-57DEBB9B1430}" type="presParOf" srcId="{58C1CDF1-9F3B-4015-9962-0AEB60AE12FA}" destId="{DE8BCF8A-D46B-409B-B0C7-F1A497D2B0EB}" srcOrd="1" destOrd="0" presId="urn:microsoft.com/office/officeart/2005/8/layout/lProcess1"/>
    <dgm:cxn modelId="{034D352C-26C0-43A7-9B4C-2C7F1E0D2ABF}" type="presParOf" srcId="{58C1CDF1-9F3B-4015-9962-0AEB60AE12FA}" destId="{F240C482-64BA-4717-99CE-F6749270688C}" srcOrd="2" destOrd="0" presId="urn:microsoft.com/office/officeart/2005/8/layout/lProcess1"/>
    <dgm:cxn modelId="{C4C058C6-BC09-4749-BFEA-F3305E9D9021}" type="presParOf" srcId="{58C1CDF1-9F3B-4015-9962-0AEB60AE12FA}" destId="{8BB3290F-1E9C-43C2-A6F1-2E126B01ABEA}" srcOrd="3" destOrd="0" presId="urn:microsoft.com/office/officeart/2005/8/layout/lProcess1"/>
    <dgm:cxn modelId="{583D0906-329C-496F-89A4-AE268C70D160}" type="presParOf" srcId="{58C1CDF1-9F3B-4015-9962-0AEB60AE12FA}" destId="{7DC58731-ACC1-406B-8796-6EAFB7BBC293}" srcOrd="4" destOrd="0" presId="urn:microsoft.com/office/officeart/2005/8/layout/lProcess1"/>
    <dgm:cxn modelId="{F2A64778-E951-4C55-A8D4-CB4BA5A4D77C}" type="presParOf" srcId="{58C1CDF1-9F3B-4015-9962-0AEB60AE12FA}" destId="{846C4B66-5D52-47A1-8425-C9536AE5B823}" srcOrd="5" destOrd="0" presId="urn:microsoft.com/office/officeart/2005/8/layout/lProcess1"/>
    <dgm:cxn modelId="{912EAAF4-8036-4861-8637-A2B4253F8F6F}" type="presParOf" srcId="{58C1CDF1-9F3B-4015-9962-0AEB60AE12FA}" destId="{6E7BC43F-E259-41A1-BBF9-9C7CEA96716A}" srcOrd="6" destOrd="0" presId="urn:microsoft.com/office/officeart/2005/8/layout/lProcess1"/>
    <dgm:cxn modelId="{50C3C57D-2226-443D-9A8C-72C0713F7007}" type="presParOf" srcId="{FF02EF27-9626-4E0D-9F25-7C9F2ECBBE2C}" destId="{43875F2C-E959-4B80-9E99-7A9D362354B7}" srcOrd="1" destOrd="0" presId="urn:microsoft.com/office/officeart/2005/8/layout/lProcess1"/>
    <dgm:cxn modelId="{73E70006-56A3-4288-953B-043792184FC9}" type="presParOf" srcId="{FF02EF27-9626-4E0D-9F25-7C9F2ECBBE2C}" destId="{1265FA53-03DF-4248-8C30-76661FA29C2A}" srcOrd="2" destOrd="0" presId="urn:microsoft.com/office/officeart/2005/8/layout/lProcess1"/>
    <dgm:cxn modelId="{1CFACB00-75C7-4447-A76B-840B47F17680}" type="presParOf" srcId="{1265FA53-03DF-4248-8C30-76661FA29C2A}" destId="{FB1AAC2F-41C3-4507-BCD7-5917FC4E74B0}" srcOrd="0" destOrd="0" presId="urn:microsoft.com/office/officeart/2005/8/layout/lProcess1"/>
    <dgm:cxn modelId="{4899359A-84D4-4D73-8F0D-64C1632681CD}" type="presParOf" srcId="{1265FA53-03DF-4248-8C30-76661FA29C2A}" destId="{93F5C1B2-0AE7-4D33-8CF1-117965AEF2E7}" srcOrd="1" destOrd="0" presId="urn:microsoft.com/office/officeart/2005/8/layout/lProcess1"/>
    <dgm:cxn modelId="{37EB3217-A3D0-422D-A25A-94BB82642A89}" type="presParOf" srcId="{1265FA53-03DF-4248-8C30-76661FA29C2A}" destId="{933A57FF-BAA5-48F8-B9E7-B02560BC82C4}" srcOrd="2" destOrd="0" presId="urn:microsoft.com/office/officeart/2005/8/layout/lProcess1"/>
    <dgm:cxn modelId="{893F4558-FE28-4C0E-8AA2-4E9B5408145F}" type="presParOf" srcId="{1265FA53-03DF-4248-8C30-76661FA29C2A}" destId="{0A977C66-8BE6-49E2-A6F0-17E849519731}" srcOrd="3" destOrd="0" presId="urn:microsoft.com/office/officeart/2005/8/layout/lProcess1"/>
    <dgm:cxn modelId="{12DD7728-BD5E-41E7-8618-7F2808860515}" type="presParOf" srcId="{1265FA53-03DF-4248-8C30-76661FA29C2A}" destId="{870FF118-6482-49F1-8BB6-4550F0D61915}" srcOrd="4" destOrd="0" presId="urn:microsoft.com/office/officeart/2005/8/layout/lProcess1"/>
    <dgm:cxn modelId="{1E1919DD-F897-40D2-9853-2C1685EB5D0F}" type="presParOf" srcId="{1265FA53-03DF-4248-8C30-76661FA29C2A}" destId="{26FB54C6-5F99-4763-988D-13B83BA1A3AE}" srcOrd="5" destOrd="0" presId="urn:microsoft.com/office/officeart/2005/8/layout/lProcess1"/>
    <dgm:cxn modelId="{25751714-832D-4534-B5D6-49A9D9849145}" type="presParOf" srcId="{1265FA53-03DF-4248-8C30-76661FA29C2A}" destId="{7B4E04AC-199D-4893-9CA2-E1E40CB84DA8}" srcOrd="6" destOrd="0" presId="urn:microsoft.com/office/officeart/2005/8/layout/lProcess1"/>
    <dgm:cxn modelId="{5B3BA799-8250-40CE-B9A5-D3B776A4ED9E}" type="presParOf" srcId="{FF02EF27-9626-4E0D-9F25-7C9F2ECBBE2C}" destId="{DDF24B7E-5DCF-4CE5-B4CE-EC4C94E1C095}" srcOrd="3" destOrd="0" presId="urn:microsoft.com/office/officeart/2005/8/layout/lProcess1"/>
    <dgm:cxn modelId="{70F65E30-3E1D-44DC-8A93-9F9871648E99}" type="presParOf" srcId="{FF02EF27-9626-4E0D-9F25-7C9F2ECBBE2C}" destId="{8C40E460-B91C-42A2-84A2-882CD66F3A0C}" srcOrd="4" destOrd="0" presId="urn:microsoft.com/office/officeart/2005/8/layout/lProcess1"/>
    <dgm:cxn modelId="{5CF6FAD0-20F8-4547-BF1D-8BA8A008FBFB}" type="presParOf" srcId="{8C40E460-B91C-42A2-84A2-882CD66F3A0C}" destId="{DB2DF5D2-8C27-4423-B66D-E9D18610A0A4}" srcOrd="0" destOrd="0" presId="urn:microsoft.com/office/officeart/2005/8/layout/lProcess1"/>
    <dgm:cxn modelId="{2C4B382C-8C18-47BC-8592-DC1D838089C2}" type="presParOf" srcId="{8C40E460-B91C-42A2-84A2-882CD66F3A0C}" destId="{CE400AFD-9DE0-48BE-95B3-56CB3A7426B3}" srcOrd="1" destOrd="0" presId="urn:microsoft.com/office/officeart/2005/8/layout/lProcess1"/>
    <dgm:cxn modelId="{AC76D279-A432-4F3A-99B1-0D11699C9A6E}" type="presParOf" srcId="{8C40E460-B91C-42A2-84A2-882CD66F3A0C}" destId="{D0E3AAFB-3DB0-423A-AA04-7C6FAC605421}" srcOrd="2" destOrd="0" presId="urn:microsoft.com/office/officeart/2005/8/layout/lProcess1"/>
    <dgm:cxn modelId="{976E9A0A-C1D2-42DD-A36A-85D3CDE935DA}" type="presParOf" srcId="{8C40E460-B91C-42A2-84A2-882CD66F3A0C}" destId="{8FBA8669-1B59-405E-A0F7-252B12798AB7}" srcOrd="3" destOrd="0" presId="urn:microsoft.com/office/officeart/2005/8/layout/lProcess1"/>
    <dgm:cxn modelId="{D0B6CE88-9627-481A-A92E-355A972A1440}" type="presParOf" srcId="{8C40E460-B91C-42A2-84A2-882CD66F3A0C}" destId="{0DC59A9F-6CCF-4DC7-9CFF-2FD9CD862560}" srcOrd="4" destOrd="0" presId="urn:microsoft.com/office/officeart/2005/8/layout/lProcess1"/>
    <dgm:cxn modelId="{D8E713B1-C1F6-47F2-A4A2-58EF8423AE9B}" type="presParOf" srcId="{8C40E460-B91C-42A2-84A2-882CD66F3A0C}" destId="{487ED0C7-E3C8-4FF8-A31E-755AC316C945}" srcOrd="5" destOrd="0" presId="urn:microsoft.com/office/officeart/2005/8/layout/lProcess1"/>
    <dgm:cxn modelId="{52EAFB52-6514-4C6B-A786-145FBD2BC654}" type="presParOf" srcId="{8C40E460-B91C-42A2-84A2-882CD66F3A0C}" destId="{0F821E31-C606-4227-BA16-5B6A663727F6}" srcOrd="6" destOrd="0" presId="urn:microsoft.com/office/officeart/2005/8/layout/lProcess1"/>
    <dgm:cxn modelId="{8FED0546-114B-4622-9DB8-72D0C4CA5E65}" type="presParOf" srcId="{8C40E460-B91C-42A2-84A2-882CD66F3A0C}" destId="{0D36341C-E232-4A35-AC5D-6081EDAF7748}" srcOrd="7" destOrd="0" presId="urn:microsoft.com/office/officeart/2005/8/layout/lProcess1"/>
    <dgm:cxn modelId="{A51BFF9C-E34F-4353-A278-59AE7AC7DFB9}" type="presParOf" srcId="{8C40E460-B91C-42A2-84A2-882CD66F3A0C}" destId="{9E4725EB-D643-46BF-800C-E794ACE4E5DC}" srcOrd="8" destOrd="0" presId="urn:microsoft.com/office/officeart/2005/8/layout/lProcess1"/>
    <dgm:cxn modelId="{C97A3FB1-C83A-4D23-AB7B-DC43F5ADFDC9}" type="presParOf" srcId="{8C40E460-B91C-42A2-84A2-882CD66F3A0C}" destId="{1B45ED0C-C93F-4631-BD81-194A76E4D60C}" srcOrd="9" destOrd="0" presId="urn:microsoft.com/office/officeart/2005/8/layout/lProcess1"/>
    <dgm:cxn modelId="{95F4F931-2407-4568-8A0D-5FD53963FFC2}" type="presParOf" srcId="{8C40E460-B91C-42A2-84A2-882CD66F3A0C}" destId="{CBADD39A-C5DB-445D-8C46-17240730B70A}" srcOrd="10" destOrd="0" presId="urn:microsoft.com/office/officeart/2005/8/layout/lProcess1"/>
    <dgm:cxn modelId="{8D8A8B5F-CAF7-48C0-A057-435F32B60383}" type="presParOf" srcId="{8C40E460-B91C-42A2-84A2-882CD66F3A0C}" destId="{CEBE727B-C0C6-4C7E-8B0F-907B4798E5A3}" srcOrd="11" destOrd="0" presId="urn:microsoft.com/office/officeart/2005/8/layout/lProcess1"/>
    <dgm:cxn modelId="{59B1BB43-C485-408D-85B2-D368C5334FE5}" type="presParOf" srcId="{8C40E460-B91C-42A2-84A2-882CD66F3A0C}" destId="{F407248B-546C-4441-AA94-4E99B2681EC1}" srcOrd="12" destOrd="0" presId="urn:microsoft.com/office/officeart/2005/8/layout/lProcess1"/>
    <dgm:cxn modelId="{98F2FFE6-87A1-4F5C-935E-026554049785}" type="presParOf" srcId="{8C40E460-B91C-42A2-84A2-882CD66F3A0C}" destId="{8170C647-1BB7-44C0-A1ED-4FA383D0948A}" srcOrd="13" destOrd="0" presId="urn:microsoft.com/office/officeart/2005/8/layout/lProcess1"/>
    <dgm:cxn modelId="{8DC3648B-A980-4A81-9F36-B73F32455F77}" type="presParOf" srcId="{8C40E460-B91C-42A2-84A2-882CD66F3A0C}" destId="{76587964-8E05-4CF1-8E46-7F62DABDB35C}" srcOrd="14" destOrd="0" presId="urn:microsoft.com/office/officeart/2005/8/layout/lProcess1"/>
    <dgm:cxn modelId="{DDE477C7-4686-45BC-B931-986732BAA978}" type="presParOf" srcId="{FF02EF27-9626-4E0D-9F25-7C9F2ECBBE2C}" destId="{2CA317AD-9759-4CD8-AF1D-5E96A7C2CB54}" srcOrd="5" destOrd="0" presId="urn:microsoft.com/office/officeart/2005/8/layout/lProcess1"/>
    <dgm:cxn modelId="{C28C42D0-E4B6-40F4-B8AC-63B8C615038D}" type="presParOf" srcId="{FF02EF27-9626-4E0D-9F25-7C9F2ECBBE2C}" destId="{49726CB1-2555-47DE-935A-2086E2D89821}" srcOrd="6" destOrd="0" presId="urn:microsoft.com/office/officeart/2005/8/layout/lProcess1"/>
    <dgm:cxn modelId="{2EF2A702-62CA-4DE6-BE77-F010A9E976B7}" type="presParOf" srcId="{49726CB1-2555-47DE-935A-2086E2D89821}" destId="{D4E59312-B6C0-4D14-81C0-C31AD3935862}" srcOrd="0" destOrd="0" presId="urn:microsoft.com/office/officeart/2005/8/layout/lProcess1"/>
    <dgm:cxn modelId="{81D7706C-DF2B-4153-AADE-2DF41F9E3543}" type="presParOf" srcId="{49726CB1-2555-47DE-935A-2086E2D89821}" destId="{41B5880B-69D7-4435-93B0-EF40806CF78E}" srcOrd="1" destOrd="0" presId="urn:microsoft.com/office/officeart/2005/8/layout/lProcess1"/>
    <dgm:cxn modelId="{09C01170-E4D8-4036-8492-2F9804EA7C77}" type="presParOf" srcId="{49726CB1-2555-47DE-935A-2086E2D89821}" destId="{B7FDB40B-C5F8-45ED-9287-49EF1EC652F5}" srcOrd="2" destOrd="0" presId="urn:microsoft.com/office/officeart/2005/8/layout/lProcess1"/>
    <dgm:cxn modelId="{310CAACC-5F2A-49A0-AFAE-557043110260}" type="presParOf" srcId="{49726CB1-2555-47DE-935A-2086E2D89821}" destId="{DAF26FF2-7C99-47CC-988E-76117BCDEB25}" srcOrd="3" destOrd="0" presId="urn:microsoft.com/office/officeart/2005/8/layout/lProcess1"/>
    <dgm:cxn modelId="{B46B136B-7BAD-4DDE-B845-768EAD11FBEE}" type="presParOf" srcId="{49726CB1-2555-47DE-935A-2086E2D89821}" destId="{C2B37FFF-A8CB-41CF-BC83-48F14DBD324E}" srcOrd="4" destOrd="0" presId="urn:microsoft.com/office/officeart/2005/8/layout/lProcess1"/>
    <dgm:cxn modelId="{F054429C-DE9A-4E1F-B3DD-AB42AC09AC06}" type="presParOf" srcId="{49726CB1-2555-47DE-935A-2086E2D89821}" destId="{6D03BB6B-F33B-4B5D-864C-A1724130994A}" srcOrd="5" destOrd="0" presId="urn:microsoft.com/office/officeart/2005/8/layout/lProcess1"/>
    <dgm:cxn modelId="{E7CA2C2D-0FD4-441F-B542-D7CD02E38087}" type="presParOf" srcId="{49726CB1-2555-47DE-935A-2086E2D89821}" destId="{67FB1411-8937-4B3B-AA94-957CA27B8EB9}" srcOrd="6" destOrd="0" presId="urn:microsoft.com/office/officeart/2005/8/layout/lProcess1"/>
    <dgm:cxn modelId="{5C1C7FC7-404A-4A7B-AA77-BC82DAB00331}" type="presParOf" srcId="{49726CB1-2555-47DE-935A-2086E2D89821}" destId="{BED1C095-C39B-4336-AC8C-A0E1F33FD68B}" srcOrd="7" destOrd="0" presId="urn:microsoft.com/office/officeart/2005/8/layout/lProcess1"/>
    <dgm:cxn modelId="{D6853DAC-C4BD-4C22-80BF-069FFF2E9220}" type="presParOf" srcId="{49726CB1-2555-47DE-935A-2086E2D89821}" destId="{1F186041-A98C-432C-8C54-13024F1F2856}" srcOrd="8" destOrd="0" presId="urn:microsoft.com/office/officeart/2005/8/layout/lProcess1"/>
    <dgm:cxn modelId="{A9E00500-EDD0-475D-B34D-FC68660D84F4}" type="presParOf" srcId="{FF02EF27-9626-4E0D-9F25-7C9F2ECBBE2C}" destId="{70A0E28D-B7DB-4A40-8B55-0C52CDBD6D2A}" srcOrd="7" destOrd="0" presId="urn:microsoft.com/office/officeart/2005/8/layout/lProcess1"/>
    <dgm:cxn modelId="{D88C8A32-46F7-49D0-B3F0-2C71E08C5BCC}" type="presParOf" srcId="{FF02EF27-9626-4E0D-9F25-7C9F2ECBBE2C}" destId="{63883AC4-BEC3-44A8-A3AB-951D2592B8E7}" srcOrd="8" destOrd="0" presId="urn:microsoft.com/office/officeart/2005/8/layout/lProcess1"/>
    <dgm:cxn modelId="{35EC89E4-DD25-4012-95B8-959A1C7FB4F7}" type="presParOf" srcId="{63883AC4-BEC3-44A8-A3AB-951D2592B8E7}" destId="{9643C0F8-F2F1-481B-A887-6C528B222DE2}" srcOrd="0" destOrd="0" presId="urn:microsoft.com/office/officeart/2005/8/layout/lProcess1"/>
    <dgm:cxn modelId="{30DD6773-964A-49F8-A75B-207AD91EC197}" type="presParOf" srcId="{63883AC4-BEC3-44A8-A3AB-951D2592B8E7}" destId="{9199996A-E908-4BDF-A082-19B3D84D3EDE}" srcOrd="1" destOrd="0" presId="urn:microsoft.com/office/officeart/2005/8/layout/lProcess1"/>
    <dgm:cxn modelId="{622450CE-E118-401F-8837-DECF90AD9587}" type="presParOf" srcId="{63883AC4-BEC3-44A8-A3AB-951D2592B8E7}" destId="{44D03F29-5D38-4095-854A-C1DD6C7B4BCE}" srcOrd="2" destOrd="0" presId="urn:microsoft.com/office/officeart/2005/8/layout/lProcess1"/>
    <dgm:cxn modelId="{3B2795DE-D46F-47B8-B5AC-AB2A90B93198}" type="presParOf" srcId="{63883AC4-BEC3-44A8-A3AB-951D2592B8E7}" destId="{8E05E7EA-7E2E-48B7-A99E-54D9BC01BF4B}" srcOrd="3" destOrd="0" presId="urn:microsoft.com/office/officeart/2005/8/layout/lProcess1"/>
    <dgm:cxn modelId="{E4D9D929-E28C-4E3F-9D6D-E796121184ED}" type="presParOf" srcId="{63883AC4-BEC3-44A8-A3AB-951D2592B8E7}" destId="{27D35861-1A88-448B-BADD-231C022D9DBB}" srcOrd="4" destOrd="0" presId="urn:microsoft.com/office/officeart/2005/8/layout/lProcess1"/>
    <dgm:cxn modelId="{67FD9265-93E4-4155-8729-0D2187630074}" type="presParOf" srcId="{63883AC4-BEC3-44A8-A3AB-951D2592B8E7}" destId="{BF7A887B-0301-4043-9271-9FA1AAF18169}" srcOrd="5" destOrd="0" presId="urn:microsoft.com/office/officeart/2005/8/layout/lProcess1"/>
    <dgm:cxn modelId="{97DD6B14-DA1D-4065-8F8B-D3F43AB22EE5}" type="presParOf" srcId="{63883AC4-BEC3-44A8-A3AB-951D2592B8E7}" destId="{75EA1361-1C0A-4758-805C-9179EF90AB3C}" srcOrd="6" destOrd="0" presId="urn:microsoft.com/office/officeart/2005/8/layout/lProcess1"/>
    <dgm:cxn modelId="{7F029F52-C386-4D8B-BBFF-3F128ECA417B}" type="presParOf" srcId="{63883AC4-BEC3-44A8-A3AB-951D2592B8E7}" destId="{2BDAC54C-F851-4304-81F5-582FB2CB5F67}" srcOrd="7" destOrd="0" presId="urn:microsoft.com/office/officeart/2005/8/layout/lProcess1"/>
    <dgm:cxn modelId="{E39174C1-8B24-4CC2-BD54-2D1CC4206602}" type="presParOf" srcId="{63883AC4-BEC3-44A8-A3AB-951D2592B8E7}" destId="{21C3DB2D-5EC6-41EE-BC34-466CC5DB00A9}" srcOrd="8" destOrd="0" presId="urn:microsoft.com/office/officeart/2005/8/layout/lProcess1"/>
    <dgm:cxn modelId="{AE4E40EE-D5BF-4207-97A7-A60DA7BB564D}" type="presParOf" srcId="{63883AC4-BEC3-44A8-A3AB-951D2592B8E7}" destId="{C9962D82-8B6B-4956-A27F-4D30772D7BA5}" srcOrd="9" destOrd="0" presId="urn:microsoft.com/office/officeart/2005/8/layout/lProcess1"/>
    <dgm:cxn modelId="{828A509C-5C00-47A8-BCB3-8AE8B2491EF5}" type="presParOf" srcId="{63883AC4-BEC3-44A8-A3AB-951D2592B8E7}" destId="{D3D75247-62C3-4A43-A049-4364C3C4BDDD}" srcOrd="10" destOrd="0" presId="urn:microsoft.com/office/officeart/2005/8/layout/lProcess1"/>
    <dgm:cxn modelId="{44FB4C14-3C20-4269-82EA-33D2F3FEE5CC}" type="presParOf" srcId="{63883AC4-BEC3-44A8-A3AB-951D2592B8E7}" destId="{E0AC2740-3D36-46FF-AAB4-FC41C69ACD49}" srcOrd="11" destOrd="0" presId="urn:microsoft.com/office/officeart/2005/8/layout/lProcess1"/>
    <dgm:cxn modelId="{214C7E48-5B6F-4DB6-BD73-D4E6DA4A2C82}" type="presParOf" srcId="{63883AC4-BEC3-44A8-A3AB-951D2592B8E7}" destId="{071C0810-6F9E-4109-A24F-56E53C4A19C7}" srcOrd="12" destOrd="0" presId="urn:microsoft.com/office/officeart/2005/8/layout/lProcess1"/>
  </dgm:cxnLst>
  <dgm:bg>
    <a:noFill/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698FFA-FAE5-4F3D-A855-A40977016A1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41C46EA-F294-46ED-A97C-2FB08C2164D7}">
      <dgm:prSet phldrT="[Текст]"/>
      <dgm:spPr/>
      <dgm:t>
        <a:bodyPr/>
        <a:lstStyle/>
        <a:p>
          <a:r>
            <a:rPr lang="ru-RU" dirty="0" smtClean="0"/>
            <a:t>робость</a:t>
          </a:r>
          <a:endParaRPr lang="ru-RU" dirty="0"/>
        </a:p>
      </dgm:t>
    </dgm:pt>
    <dgm:pt modelId="{695D0836-E657-44D2-AD09-D55B42A358B3}" type="parTrans" cxnId="{6C2983FA-54DB-4780-ADBC-FA830CDDBEFF}">
      <dgm:prSet/>
      <dgm:spPr/>
      <dgm:t>
        <a:bodyPr/>
        <a:lstStyle/>
        <a:p>
          <a:endParaRPr lang="ru-RU"/>
        </a:p>
      </dgm:t>
    </dgm:pt>
    <dgm:pt modelId="{2DBC1E3E-F0B6-4099-BCF3-58E02DC9A465}" type="sibTrans" cxnId="{6C2983FA-54DB-4780-ADBC-FA830CDDBEFF}">
      <dgm:prSet/>
      <dgm:spPr/>
      <dgm:t>
        <a:bodyPr/>
        <a:lstStyle/>
        <a:p>
          <a:endParaRPr lang="ru-RU"/>
        </a:p>
      </dgm:t>
    </dgm:pt>
    <dgm:pt modelId="{CAC38A06-221F-4125-BDFA-AAAF999C9CAA}">
      <dgm:prSet phldrT="[Текст]"/>
      <dgm:spPr/>
      <dgm:t>
        <a:bodyPr/>
        <a:lstStyle/>
        <a:p>
          <a:r>
            <a:rPr lang="ru-RU" dirty="0" smtClean="0"/>
            <a:t>кликушество</a:t>
          </a:r>
          <a:endParaRPr lang="ru-RU" dirty="0"/>
        </a:p>
      </dgm:t>
    </dgm:pt>
    <dgm:pt modelId="{6CDC62B5-65DE-4075-9FB2-15D8887CFC81}" type="parTrans" cxnId="{A6F29169-DBE7-429E-987C-965D50EFE360}">
      <dgm:prSet/>
      <dgm:spPr/>
      <dgm:t>
        <a:bodyPr/>
        <a:lstStyle/>
        <a:p>
          <a:endParaRPr lang="ru-RU"/>
        </a:p>
      </dgm:t>
    </dgm:pt>
    <dgm:pt modelId="{4A64FA07-D996-4BCA-B8F7-FCF093B3673C}" type="sibTrans" cxnId="{A6F29169-DBE7-429E-987C-965D50EFE360}">
      <dgm:prSet/>
      <dgm:spPr/>
      <dgm:t>
        <a:bodyPr/>
        <a:lstStyle/>
        <a:p>
          <a:endParaRPr lang="ru-RU"/>
        </a:p>
      </dgm:t>
    </dgm:pt>
    <dgm:pt modelId="{30F363D7-CA4D-4F09-972B-08777E058D42}">
      <dgm:prSet phldrT="[Текст]"/>
      <dgm:spPr/>
      <dgm:t>
        <a:bodyPr/>
        <a:lstStyle/>
        <a:p>
          <a:r>
            <a:rPr lang="ru-RU" dirty="0" smtClean="0"/>
            <a:t>стабилизация</a:t>
          </a:r>
          <a:endParaRPr lang="ru-RU" dirty="0"/>
        </a:p>
      </dgm:t>
    </dgm:pt>
    <dgm:pt modelId="{44DD9BDE-FB4F-4E2C-8E1F-0FD1FF0CE387}" type="parTrans" cxnId="{0D9DABC0-2D17-4EBB-AB91-76FC029BE0DB}">
      <dgm:prSet/>
      <dgm:spPr/>
      <dgm:t>
        <a:bodyPr/>
        <a:lstStyle/>
        <a:p>
          <a:endParaRPr lang="ru-RU"/>
        </a:p>
      </dgm:t>
    </dgm:pt>
    <dgm:pt modelId="{65985E12-629F-468A-AC95-1861AC13522A}" type="sibTrans" cxnId="{0D9DABC0-2D17-4EBB-AB91-76FC029BE0DB}">
      <dgm:prSet/>
      <dgm:spPr/>
      <dgm:t>
        <a:bodyPr/>
        <a:lstStyle/>
        <a:p>
          <a:endParaRPr lang="ru-RU"/>
        </a:p>
      </dgm:t>
    </dgm:pt>
    <dgm:pt modelId="{426A9D01-3159-44EC-A7FC-31F0956A1EE3}">
      <dgm:prSet/>
      <dgm:spPr/>
      <dgm:t>
        <a:bodyPr/>
        <a:lstStyle/>
        <a:p>
          <a:r>
            <a:rPr lang="ru-RU" dirty="0" smtClean="0"/>
            <a:t>сотрудничество</a:t>
          </a:r>
          <a:endParaRPr lang="ru-RU" dirty="0"/>
        </a:p>
      </dgm:t>
    </dgm:pt>
    <dgm:pt modelId="{285D0E1A-71B8-4921-A6B5-9B619F259EA1}" type="parTrans" cxnId="{CF1976ED-37E9-497B-BCB5-D65E49F455A7}">
      <dgm:prSet/>
      <dgm:spPr/>
      <dgm:t>
        <a:bodyPr/>
        <a:lstStyle/>
        <a:p>
          <a:endParaRPr lang="ru-RU"/>
        </a:p>
      </dgm:t>
    </dgm:pt>
    <dgm:pt modelId="{4734A5E7-D9E7-4C2A-9C1D-4F6ADA645ABB}" type="sibTrans" cxnId="{CF1976ED-37E9-497B-BCB5-D65E49F455A7}">
      <dgm:prSet/>
      <dgm:spPr/>
      <dgm:t>
        <a:bodyPr/>
        <a:lstStyle/>
        <a:p>
          <a:endParaRPr lang="ru-RU"/>
        </a:p>
      </dgm:t>
    </dgm:pt>
    <dgm:pt modelId="{B74DA327-3896-43AE-8B0E-E9255E88AE46}">
      <dgm:prSet/>
      <dgm:spPr/>
      <dgm:t>
        <a:bodyPr/>
        <a:lstStyle/>
        <a:p>
          <a:r>
            <a:rPr lang="ru-RU" dirty="0" smtClean="0"/>
            <a:t>зрелый коллектив</a:t>
          </a:r>
          <a:endParaRPr lang="ru-RU" dirty="0"/>
        </a:p>
      </dgm:t>
    </dgm:pt>
    <dgm:pt modelId="{9B939CA5-43B9-4612-914A-FF129010C2CD}" type="parTrans" cxnId="{F96F4774-C2F4-41E5-9430-8976ADAB8FAF}">
      <dgm:prSet/>
      <dgm:spPr/>
      <dgm:t>
        <a:bodyPr/>
        <a:lstStyle/>
        <a:p>
          <a:endParaRPr lang="ru-RU"/>
        </a:p>
      </dgm:t>
    </dgm:pt>
    <dgm:pt modelId="{7C5B31D2-9C92-442B-A198-6FC1DB223C4F}" type="sibTrans" cxnId="{F96F4774-C2F4-41E5-9430-8976ADAB8FAF}">
      <dgm:prSet/>
      <dgm:spPr/>
      <dgm:t>
        <a:bodyPr/>
        <a:lstStyle/>
        <a:p>
          <a:endParaRPr lang="ru-RU"/>
        </a:p>
      </dgm:t>
    </dgm:pt>
    <dgm:pt modelId="{81C31F96-2267-44A5-BF77-152FBFD6F41B}" type="pres">
      <dgm:prSet presAssocID="{7D698FFA-FAE5-4F3D-A855-A40977016A1B}" presName="arrowDiagram" presStyleCnt="0">
        <dgm:presLayoutVars>
          <dgm:chMax val="5"/>
          <dgm:dir/>
          <dgm:resizeHandles val="exact"/>
        </dgm:presLayoutVars>
      </dgm:prSet>
      <dgm:spPr/>
    </dgm:pt>
    <dgm:pt modelId="{3337772F-D7D8-49C7-9246-12DDB7CE69CF}" type="pres">
      <dgm:prSet presAssocID="{7D698FFA-FAE5-4F3D-A855-A40977016A1B}" presName="arrow" presStyleLbl="bgShp" presStyleIdx="0" presStyleCnt="1"/>
      <dgm:spPr/>
    </dgm:pt>
    <dgm:pt modelId="{47CBBBCC-EFDB-489C-9A47-9C7E0E40FA9B}" type="pres">
      <dgm:prSet presAssocID="{7D698FFA-FAE5-4F3D-A855-A40977016A1B}" presName="arrowDiagram5" presStyleCnt="0"/>
      <dgm:spPr/>
    </dgm:pt>
    <dgm:pt modelId="{0607ABBF-248E-4198-91DB-891E0C1C33E9}" type="pres">
      <dgm:prSet presAssocID="{341C46EA-F294-46ED-A97C-2FB08C2164D7}" presName="bullet5a" presStyleLbl="node1" presStyleIdx="0" presStyleCnt="5"/>
      <dgm:spPr/>
    </dgm:pt>
    <dgm:pt modelId="{3AA098A9-7A28-4664-AECD-63ABBA7B1D24}" type="pres">
      <dgm:prSet presAssocID="{341C46EA-F294-46ED-A97C-2FB08C2164D7}" presName="textBox5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F537B7-D0FB-4DDC-B364-4218B196BB52}" type="pres">
      <dgm:prSet presAssocID="{CAC38A06-221F-4125-BDFA-AAAF999C9CAA}" presName="bullet5b" presStyleLbl="node1" presStyleIdx="1" presStyleCnt="5"/>
      <dgm:spPr/>
    </dgm:pt>
    <dgm:pt modelId="{3A550CBF-07C1-4F9B-8F60-4C294BCC4714}" type="pres">
      <dgm:prSet presAssocID="{CAC38A06-221F-4125-BDFA-AAAF999C9CAA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3B14C-AC13-425A-A2E3-8D35248E98C9}" type="pres">
      <dgm:prSet presAssocID="{30F363D7-CA4D-4F09-972B-08777E058D42}" presName="bullet5c" presStyleLbl="node1" presStyleIdx="2" presStyleCnt="5"/>
      <dgm:spPr/>
    </dgm:pt>
    <dgm:pt modelId="{B8CFC07E-8A27-4EF9-936B-A9655416D1CB}" type="pres">
      <dgm:prSet presAssocID="{30F363D7-CA4D-4F09-972B-08777E058D42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D2AE9-C930-4211-97CD-797E52783369}" type="pres">
      <dgm:prSet presAssocID="{426A9D01-3159-44EC-A7FC-31F0956A1EE3}" presName="bullet5d" presStyleLbl="node1" presStyleIdx="3" presStyleCnt="5"/>
      <dgm:spPr/>
    </dgm:pt>
    <dgm:pt modelId="{649C84A7-3E5D-4770-BE18-3A5E512BCD66}" type="pres">
      <dgm:prSet presAssocID="{426A9D01-3159-44EC-A7FC-31F0956A1EE3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196473-4FA5-4B00-9CBE-F554300E2D2C}" type="pres">
      <dgm:prSet presAssocID="{B74DA327-3896-43AE-8B0E-E9255E88AE46}" presName="bullet5e" presStyleLbl="node1" presStyleIdx="4" presStyleCnt="5"/>
      <dgm:spPr/>
    </dgm:pt>
    <dgm:pt modelId="{A89B8897-FA8E-4BA5-8876-2C5E1344ED14}" type="pres">
      <dgm:prSet presAssocID="{B74DA327-3896-43AE-8B0E-E9255E88AE46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6F4774-C2F4-41E5-9430-8976ADAB8FAF}" srcId="{7D698FFA-FAE5-4F3D-A855-A40977016A1B}" destId="{B74DA327-3896-43AE-8B0E-E9255E88AE46}" srcOrd="4" destOrd="0" parTransId="{9B939CA5-43B9-4612-914A-FF129010C2CD}" sibTransId="{7C5B31D2-9C92-442B-A198-6FC1DB223C4F}"/>
    <dgm:cxn modelId="{A6F29169-DBE7-429E-987C-965D50EFE360}" srcId="{7D698FFA-FAE5-4F3D-A855-A40977016A1B}" destId="{CAC38A06-221F-4125-BDFA-AAAF999C9CAA}" srcOrd="1" destOrd="0" parTransId="{6CDC62B5-65DE-4075-9FB2-15D8887CFC81}" sibTransId="{4A64FA07-D996-4BCA-B8F7-FCF093B3673C}"/>
    <dgm:cxn modelId="{9FCD9A78-F133-4BE2-81AC-B6F200CD72D0}" type="presOf" srcId="{B74DA327-3896-43AE-8B0E-E9255E88AE46}" destId="{A89B8897-FA8E-4BA5-8876-2C5E1344ED14}" srcOrd="0" destOrd="0" presId="urn:microsoft.com/office/officeart/2005/8/layout/arrow2"/>
    <dgm:cxn modelId="{62BA228C-6A24-4892-A87A-ECAE498FE547}" type="presOf" srcId="{426A9D01-3159-44EC-A7FC-31F0956A1EE3}" destId="{649C84A7-3E5D-4770-BE18-3A5E512BCD66}" srcOrd="0" destOrd="0" presId="urn:microsoft.com/office/officeart/2005/8/layout/arrow2"/>
    <dgm:cxn modelId="{0D9DABC0-2D17-4EBB-AB91-76FC029BE0DB}" srcId="{7D698FFA-FAE5-4F3D-A855-A40977016A1B}" destId="{30F363D7-CA4D-4F09-972B-08777E058D42}" srcOrd="2" destOrd="0" parTransId="{44DD9BDE-FB4F-4E2C-8E1F-0FD1FF0CE387}" sibTransId="{65985E12-629F-468A-AC95-1861AC13522A}"/>
    <dgm:cxn modelId="{7C6DBE64-C23D-448D-9FC6-9CC33DB6FE1A}" type="presOf" srcId="{7D698FFA-FAE5-4F3D-A855-A40977016A1B}" destId="{81C31F96-2267-44A5-BF77-152FBFD6F41B}" srcOrd="0" destOrd="0" presId="urn:microsoft.com/office/officeart/2005/8/layout/arrow2"/>
    <dgm:cxn modelId="{CF1976ED-37E9-497B-BCB5-D65E49F455A7}" srcId="{7D698FFA-FAE5-4F3D-A855-A40977016A1B}" destId="{426A9D01-3159-44EC-A7FC-31F0956A1EE3}" srcOrd="3" destOrd="0" parTransId="{285D0E1A-71B8-4921-A6B5-9B619F259EA1}" sibTransId="{4734A5E7-D9E7-4C2A-9C1D-4F6ADA645ABB}"/>
    <dgm:cxn modelId="{01C34CE9-5705-4BD1-90EE-DFD10793947F}" type="presOf" srcId="{30F363D7-CA4D-4F09-972B-08777E058D42}" destId="{B8CFC07E-8A27-4EF9-936B-A9655416D1CB}" srcOrd="0" destOrd="0" presId="urn:microsoft.com/office/officeart/2005/8/layout/arrow2"/>
    <dgm:cxn modelId="{1C64626F-2D5C-4F78-8E02-5319B0DD3E89}" type="presOf" srcId="{341C46EA-F294-46ED-A97C-2FB08C2164D7}" destId="{3AA098A9-7A28-4664-AECD-63ABBA7B1D24}" srcOrd="0" destOrd="0" presId="urn:microsoft.com/office/officeart/2005/8/layout/arrow2"/>
    <dgm:cxn modelId="{54922338-8143-4D18-82B3-4B87EC2316CF}" type="presOf" srcId="{CAC38A06-221F-4125-BDFA-AAAF999C9CAA}" destId="{3A550CBF-07C1-4F9B-8F60-4C294BCC4714}" srcOrd="0" destOrd="0" presId="urn:microsoft.com/office/officeart/2005/8/layout/arrow2"/>
    <dgm:cxn modelId="{6C2983FA-54DB-4780-ADBC-FA830CDDBEFF}" srcId="{7D698FFA-FAE5-4F3D-A855-A40977016A1B}" destId="{341C46EA-F294-46ED-A97C-2FB08C2164D7}" srcOrd="0" destOrd="0" parTransId="{695D0836-E657-44D2-AD09-D55B42A358B3}" sibTransId="{2DBC1E3E-F0B6-4099-BCF3-58E02DC9A465}"/>
    <dgm:cxn modelId="{EA071CDE-15A9-46CC-B28C-62BC0B9E80A6}" type="presParOf" srcId="{81C31F96-2267-44A5-BF77-152FBFD6F41B}" destId="{3337772F-D7D8-49C7-9246-12DDB7CE69CF}" srcOrd="0" destOrd="0" presId="urn:microsoft.com/office/officeart/2005/8/layout/arrow2"/>
    <dgm:cxn modelId="{197B97D9-5367-44BA-BA45-3585DF3A13E2}" type="presParOf" srcId="{81C31F96-2267-44A5-BF77-152FBFD6F41B}" destId="{47CBBBCC-EFDB-489C-9A47-9C7E0E40FA9B}" srcOrd="1" destOrd="0" presId="urn:microsoft.com/office/officeart/2005/8/layout/arrow2"/>
    <dgm:cxn modelId="{69111A47-E3C7-439D-94D7-982B1E372907}" type="presParOf" srcId="{47CBBBCC-EFDB-489C-9A47-9C7E0E40FA9B}" destId="{0607ABBF-248E-4198-91DB-891E0C1C33E9}" srcOrd="0" destOrd="0" presId="urn:microsoft.com/office/officeart/2005/8/layout/arrow2"/>
    <dgm:cxn modelId="{5E7E8469-5E6E-4F20-8FDC-1F42A2FF1D34}" type="presParOf" srcId="{47CBBBCC-EFDB-489C-9A47-9C7E0E40FA9B}" destId="{3AA098A9-7A28-4664-AECD-63ABBA7B1D24}" srcOrd="1" destOrd="0" presId="urn:microsoft.com/office/officeart/2005/8/layout/arrow2"/>
    <dgm:cxn modelId="{EEC53624-32B4-45F7-9190-300DB605507E}" type="presParOf" srcId="{47CBBBCC-EFDB-489C-9A47-9C7E0E40FA9B}" destId="{78F537B7-D0FB-4DDC-B364-4218B196BB52}" srcOrd="2" destOrd="0" presId="urn:microsoft.com/office/officeart/2005/8/layout/arrow2"/>
    <dgm:cxn modelId="{476891AC-F4AC-4210-8179-29E7B44DBCE7}" type="presParOf" srcId="{47CBBBCC-EFDB-489C-9A47-9C7E0E40FA9B}" destId="{3A550CBF-07C1-4F9B-8F60-4C294BCC4714}" srcOrd="3" destOrd="0" presId="urn:microsoft.com/office/officeart/2005/8/layout/arrow2"/>
    <dgm:cxn modelId="{66296BBE-460E-4351-B6EB-3F23B135A86D}" type="presParOf" srcId="{47CBBBCC-EFDB-489C-9A47-9C7E0E40FA9B}" destId="{CDE3B14C-AC13-425A-A2E3-8D35248E98C9}" srcOrd="4" destOrd="0" presId="urn:microsoft.com/office/officeart/2005/8/layout/arrow2"/>
    <dgm:cxn modelId="{4BDDEB2F-6431-4984-B694-382D8C8DA90B}" type="presParOf" srcId="{47CBBBCC-EFDB-489C-9A47-9C7E0E40FA9B}" destId="{B8CFC07E-8A27-4EF9-936B-A9655416D1CB}" srcOrd="5" destOrd="0" presId="urn:microsoft.com/office/officeart/2005/8/layout/arrow2"/>
    <dgm:cxn modelId="{BE1181BB-4BBD-4C67-B841-A50600CB7052}" type="presParOf" srcId="{47CBBBCC-EFDB-489C-9A47-9C7E0E40FA9B}" destId="{A62D2AE9-C930-4211-97CD-797E52783369}" srcOrd="6" destOrd="0" presId="urn:microsoft.com/office/officeart/2005/8/layout/arrow2"/>
    <dgm:cxn modelId="{4C0CA88E-738A-4AD2-8654-0259E85EB014}" type="presParOf" srcId="{47CBBBCC-EFDB-489C-9A47-9C7E0E40FA9B}" destId="{649C84A7-3E5D-4770-BE18-3A5E512BCD66}" srcOrd="7" destOrd="0" presId="urn:microsoft.com/office/officeart/2005/8/layout/arrow2"/>
    <dgm:cxn modelId="{EC9C4D88-3F3A-46CF-BC76-9717B35ED519}" type="presParOf" srcId="{47CBBBCC-EFDB-489C-9A47-9C7E0E40FA9B}" destId="{7C196473-4FA5-4B00-9CBE-F554300E2D2C}" srcOrd="8" destOrd="0" presId="urn:microsoft.com/office/officeart/2005/8/layout/arrow2"/>
    <dgm:cxn modelId="{7AA20DC3-A987-48F3-958A-A92454983B3C}" type="presParOf" srcId="{47CBBBCC-EFDB-489C-9A47-9C7E0E40FA9B}" destId="{A89B8897-FA8E-4BA5-8876-2C5E1344ED14}" srcOrd="9" destOrd="0" presId="urn:microsoft.com/office/officeart/2005/8/layout/arrow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A58-47F9-40F8-B145-EF3A299F625F}" type="datetimeFigureOut">
              <a:rPr lang="ru-RU" smtClean="0"/>
              <a:pPr/>
              <a:t>22.10.2008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2B4E-3D47-469C-BF1F-7FB72260A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A58-47F9-40F8-B145-EF3A299F625F}" type="datetimeFigureOut">
              <a:rPr lang="ru-RU" smtClean="0"/>
              <a:pPr/>
              <a:t>22.10.2008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2B4E-3D47-469C-BF1F-7FB72260A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A58-47F9-40F8-B145-EF3A299F625F}" type="datetimeFigureOut">
              <a:rPr lang="ru-RU" smtClean="0"/>
              <a:pPr/>
              <a:t>22.10.2008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2B4E-3D47-469C-BF1F-7FB72260A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A58-47F9-40F8-B145-EF3A299F625F}" type="datetimeFigureOut">
              <a:rPr lang="ru-RU" smtClean="0"/>
              <a:pPr/>
              <a:t>22.10.2008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2B4E-3D47-469C-BF1F-7FB72260A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A58-47F9-40F8-B145-EF3A299F625F}" type="datetimeFigureOut">
              <a:rPr lang="ru-RU" smtClean="0"/>
              <a:pPr/>
              <a:t>22.10.2008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2B4E-3D47-469C-BF1F-7FB72260A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A58-47F9-40F8-B145-EF3A299F625F}" type="datetimeFigureOut">
              <a:rPr lang="ru-RU" smtClean="0"/>
              <a:pPr/>
              <a:t>22.10.2008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2B4E-3D47-469C-BF1F-7FB72260A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A58-47F9-40F8-B145-EF3A299F625F}" type="datetimeFigureOut">
              <a:rPr lang="ru-RU" smtClean="0"/>
              <a:pPr/>
              <a:t>22.10.2008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2B4E-3D47-469C-BF1F-7FB72260A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A58-47F9-40F8-B145-EF3A299F625F}" type="datetimeFigureOut">
              <a:rPr lang="ru-RU" smtClean="0"/>
              <a:pPr/>
              <a:t>22.10.2008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2B4E-3D47-469C-BF1F-7FB72260A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A58-47F9-40F8-B145-EF3A299F625F}" type="datetimeFigureOut">
              <a:rPr lang="ru-RU" smtClean="0"/>
              <a:pPr/>
              <a:t>22.10.2008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2B4E-3D47-469C-BF1F-7FB72260A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A58-47F9-40F8-B145-EF3A299F625F}" type="datetimeFigureOut">
              <a:rPr lang="ru-RU" smtClean="0"/>
              <a:pPr/>
              <a:t>22.10.2008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2B4E-3D47-469C-BF1F-7FB72260A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CA58-47F9-40F8-B145-EF3A299F625F}" type="datetimeFigureOut">
              <a:rPr lang="ru-RU" smtClean="0"/>
              <a:pPr/>
              <a:t>22.10.2008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2B4E-3D47-469C-BF1F-7FB72260A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DCA58-47F9-40F8-B145-EF3A299F625F}" type="datetimeFigureOut">
              <a:rPr lang="ru-RU" smtClean="0"/>
              <a:pPr/>
              <a:t>22.10.2008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C2B4E-3D47-469C-BF1F-7FB72260A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18859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Garamond" pitchFamily="18" charset="0"/>
              </a:rPr>
              <a:t>Инновационные подходы к управлению образовательного учреждения.</a:t>
            </a:r>
            <a:endParaRPr lang="ru-RU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4286256"/>
            <a:ext cx="4914912" cy="1752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Чтобы система управления была устойчивой, ее надо иногда трясти.</a:t>
            </a:r>
          </a:p>
          <a:p>
            <a:pPr algn="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В.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Garamond" pitchFamily="18" charset="0"/>
              </a:rPr>
              <a:t>Челомей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Garamond" pitchFamily="18" charset="0"/>
              </a:rPr>
              <a:t>Результаты итоговой аттестации</a:t>
            </a:r>
            <a:endParaRPr lang="ru-RU" dirty="0">
              <a:solidFill>
                <a:srgbClr val="002060"/>
              </a:solidFill>
              <a:latin typeface="Garamond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000108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11 классы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2007 – 2008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уч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. год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(в %)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Русский язык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Город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68,3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Школа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74,5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Математика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Город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58,1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Школа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65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Биология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Город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56,2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Школа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85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Химия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Город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74,3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Школа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75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Физика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Город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81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Школа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72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История России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Город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68,3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Школа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Обществознание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Город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72,6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Школа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88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Garamond" pitchFamily="18" charset="0"/>
              </a:rPr>
              <a:t>Результаты итоговой аттестации</a:t>
            </a:r>
            <a:endParaRPr lang="ru-RU" sz="3600" dirty="0">
              <a:solidFill>
                <a:srgbClr val="002060"/>
              </a:solidFill>
              <a:latin typeface="Garamond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01080" cy="482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216"/>
                <a:gridCol w="1680216"/>
                <a:gridCol w="1680216"/>
                <a:gridCol w="1680216"/>
                <a:gridCol w="1680216"/>
              </a:tblGrid>
              <a:tr h="502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9 классы</a:t>
                      </a:r>
                    </a:p>
                  </a:txBody>
                  <a:tcPr horzOverflow="overflow"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2007 – 2008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уч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. год</a:t>
                      </a: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6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Успеваемость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(в %)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Качество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(в %)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Подтвердили годовую отметку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(в %)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Выше годовой отметки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(в %)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</a:tr>
              <a:tr h="470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Русский язык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88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82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27</a:t>
                      </a:r>
                    </a:p>
                  </a:txBody>
                  <a:tcPr horzOverflow="overflow"/>
                </a:tc>
              </a:tr>
              <a:tr h="470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Алгебра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79,3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45,6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47</a:t>
                      </a:r>
                    </a:p>
                  </a:txBody>
                  <a:tcPr horzOverflow="overflow"/>
                </a:tc>
              </a:tr>
              <a:tr h="470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Геометрия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66</a:t>
                      </a:r>
                    </a:p>
                  </a:txBody>
                  <a:tcPr horzOverflow="overflow"/>
                </a:tc>
              </a:tr>
              <a:tr h="470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Физика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</a:tr>
              <a:tr h="470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Химия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</a:tr>
              <a:tr h="4700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Биология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75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25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Garamond" pitchFamily="18" charset="0"/>
              </a:rPr>
              <a:t>Результаты обучения</a:t>
            </a:r>
            <a:endParaRPr lang="ru-RU" dirty="0">
              <a:solidFill>
                <a:srgbClr val="002060"/>
              </a:solidFill>
              <a:latin typeface="Garamond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2006 – 2007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уч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. год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(в %)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2007 – 2008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уч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. год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(в %)</a:t>
                      </a:r>
                    </a:p>
                  </a:txBody>
                  <a:tcPr horzOverflow="overflow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% успеваемости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Город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99,89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99,9</a:t>
                      </a:r>
                    </a:p>
                  </a:txBody>
                  <a:tcPr horzOverflow="overflow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Школа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100</a:t>
                      </a:r>
                    </a:p>
                  </a:txBody>
                  <a:tcPr horzOverflow="overflow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% качества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Город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48,0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48,13</a:t>
                      </a:r>
                    </a:p>
                  </a:txBody>
                  <a:tcPr horzOverflow="overflow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Школа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47,3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48,4</a:t>
                      </a:r>
                    </a:p>
                  </a:txBody>
                  <a:tcPr horzOverflow="overflow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% отличников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Город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6,1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5,5</a:t>
                      </a:r>
                    </a:p>
                  </a:txBody>
                  <a:tcPr horzOverflow="overflow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Школа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3,3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4,1</a:t>
                      </a:r>
                    </a:p>
                  </a:txBody>
                  <a:tcPr horzOverflow="overflow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Медалисты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Золотая медаль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-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</a:p>
                  </a:txBody>
                  <a:tcPr horzOverflow="overflow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Серебряная медаль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1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Второй год обучения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Школа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нет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нет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Garamond" pitchFamily="18" charset="0"/>
              </a:rPr>
              <a:t>Педагогический коллектив школы</a:t>
            </a:r>
            <a:endParaRPr lang="ru-RU" sz="3200" dirty="0">
              <a:solidFill>
                <a:srgbClr val="002060"/>
              </a:solidFill>
              <a:latin typeface="Garamond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4" y="1000106"/>
          <a:ext cx="8715432" cy="5574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6286"/>
                <a:gridCol w="726286"/>
                <a:gridCol w="726286"/>
                <a:gridCol w="843428"/>
                <a:gridCol w="773144"/>
                <a:gridCol w="702858"/>
                <a:gridCol w="702858"/>
                <a:gridCol w="609142"/>
                <a:gridCol w="726286"/>
                <a:gridCol w="726286"/>
                <a:gridCol w="726286"/>
                <a:gridCol w="726286"/>
              </a:tblGrid>
              <a:tr h="95940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46800" marB="46800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Количество педагогов</a:t>
                      </a:r>
                    </a:p>
                  </a:txBody>
                  <a:tcPr marL="18000" marR="18000" marT="46800" marB="46800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Образование</a:t>
                      </a:r>
                    </a:p>
                  </a:txBody>
                  <a:tcPr marL="18000" marR="18000" marT="46800" marB="46800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Стаж работы</a:t>
                      </a:r>
                    </a:p>
                  </a:txBody>
                  <a:tcPr marL="18000" marR="18000" marT="46800" marB="46800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Категория</a:t>
                      </a:r>
                    </a:p>
                  </a:txBody>
                  <a:tcPr marL="18000" marR="18000" marT="46800" marB="46800" anchor="ctr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72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высшее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Сред. спец.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 5 лет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– 10 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– 20 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20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высшая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II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б/к</a:t>
                      </a:r>
                    </a:p>
                  </a:txBody>
                  <a:tcPr marL="18000" marR="18000" marT="46800" marB="46800" anchor="ctr" horzOverflow="overflow"/>
                </a:tc>
              </a:tr>
              <a:tr h="9594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2004 – 2005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36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46800" marB="46800" anchor="ctr" horzOverflow="overflow"/>
                </a:tc>
              </a:tr>
              <a:tr h="9594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2005 – 2006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46800" marB="46800" anchor="ctr" horzOverflow="overflow"/>
                </a:tc>
              </a:tr>
              <a:tr h="9594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 – 2007 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46800" marB="46800" anchor="ctr" horzOverflow="overflow"/>
                </a:tc>
              </a:tr>
              <a:tr h="9594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2007 - 2008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нет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L="18000" marR="180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18000" marR="18000" marT="46800" marB="4680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Garamond" pitchFamily="18" charset="0"/>
              </a:rPr>
              <a:t>Государственно – общественное управление школой</a:t>
            </a:r>
            <a:endParaRPr lang="ru-RU" sz="36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Избрание </a:t>
            </a:r>
            <a:r>
              <a:rPr lang="ru-RU" dirty="0" smtClean="0">
                <a:hlinkClick r:id="rId2" action="ppaction://hlinksldjump"/>
              </a:rPr>
              <a:t>Общественного Совета</a:t>
            </a:r>
            <a:r>
              <a:rPr lang="ru-RU" dirty="0" smtClean="0"/>
              <a:t> школы.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Внесение изменений в Устав школы.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Утверждение плана работы (перечень обсуждаемых вопросов)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Garamond" pitchFamily="18" charset="0"/>
              </a:rPr>
              <a:t>Стадии развития коллектива</a:t>
            </a:r>
            <a:endParaRPr lang="ru-RU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071546"/>
          <a:ext cx="9001156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Garamond" pitchFamily="18" charset="0"/>
              </a:rPr>
              <a:t>Социальный портрет учащихся</a:t>
            </a:r>
            <a:endParaRPr lang="ru-RU" sz="3200" dirty="0">
              <a:solidFill>
                <a:srgbClr val="002060"/>
              </a:solidFill>
              <a:latin typeface="Garamond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00108"/>
          <a:ext cx="8229600" cy="564358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14668"/>
                <a:gridCol w="2643206"/>
                <a:gridCol w="2471726"/>
              </a:tblGrid>
              <a:tr h="607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Девочки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403 человек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55%</a:t>
                      </a:r>
                    </a:p>
                  </a:txBody>
                  <a:tcPr anchor="ctr" horzOverflow="overflow"/>
                </a:tc>
              </a:tr>
              <a:tr h="607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Мальчики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377 человек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45%</a:t>
                      </a:r>
                    </a:p>
                  </a:txBody>
                  <a:tcPr anchor="ctr" horzOverflow="overflow"/>
                </a:tc>
              </a:tr>
              <a:tr h="1107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Многодетные семьи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11%</a:t>
                      </a:r>
                    </a:p>
                  </a:txBody>
                  <a:tcPr anchor="ctr" horzOverflow="overflow"/>
                </a:tc>
              </a:tr>
              <a:tr h="1107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Неполных семей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32%</a:t>
                      </a:r>
                    </a:p>
                  </a:txBody>
                  <a:tcPr anchor="ctr" horzOverflow="overflow"/>
                </a:tc>
              </a:tr>
              <a:tr h="1107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Детей - инвалидов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человек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0,8%</a:t>
                      </a:r>
                    </a:p>
                  </a:txBody>
                  <a:tcPr anchor="ctr" horzOverflow="overflow"/>
                </a:tc>
              </a:tr>
              <a:tr h="11072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Garamond" pitchFamily="18" charset="0"/>
                        </a:rPr>
                        <a:t>Опекаемых детей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человек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1,7%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Garamond" pitchFamily="18" charset="0"/>
              </a:rPr>
              <a:t>Социальный портрет родителей</a:t>
            </a:r>
            <a:endParaRPr lang="ru-RU" sz="320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hlinkClick r:id="rId2" action="ppaction://hlinksldjump"/>
              </a:rPr>
              <a:t>Возраст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hlinkClick r:id="rId3" action="ppaction://hlinksldjump"/>
              </a:rPr>
              <a:t>Образование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hlinkClick r:id="rId4" action="ppaction://hlinksldjump"/>
              </a:rPr>
              <a:t>Социальный статус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Garamond" pitchFamily="18" charset="0"/>
              </a:rPr>
              <a:t>Портрет выпускника</a:t>
            </a:r>
            <a:endParaRPr lang="ru-RU" sz="3200" dirty="0">
              <a:solidFill>
                <a:srgbClr val="002060"/>
              </a:solidFill>
              <a:latin typeface="Garamond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0" y="1600200"/>
          <a:ext cx="8858320" cy="5024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290"/>
                <a:gridCol w="1464482"/>
                <a:gridCol w="1643074"/>
                <a:gridCol w="785818"/>
                <a:gridCol w="857256"/>
                <a:gridCol w="785820"/>
                <a:gridCol w="1107290"/>
                <a:gridCol w="1107290"/>
              </a:tblGrid>
              <a:tr h="13923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Год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Количество выпускников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Продолжили образование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ВУЗ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ССУЗ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ПУ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Работают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charset="0"/>
                        </a:rPr>
                        <a:t>Не определились</a:t>
                      </a:r>
                    </a:p>
                  </a:txBody>
                  <a:tcPr marL="18000" marR="18000" marT="18000" marB="0" anchor="ctr" anchorCtr="1" horzOverflow="overflow"/>
                </a:tc>
              </a:tr>
              <a:tr h="879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2004 – 2005 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8000" marR="18000" marT="18000" marB="0" anchor="ctr" anchorCtr="1" horzOverflow="overflow"/>
                </a:tc>
              </a:tr>
              <a:tr h="879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2005 – 2006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8000" marR="18000" marT="18000" marB="0" anchor="ctr" anchorCtr="1" horzOverflow="overflow"/>
                </a:tc>
              </a:tr>
              <a:tr h="879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2006 – 2007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8000" marR="18000" marT="18000" marB="0" anchor="ctr" anchorCtr="1" horzOverflow="overflow"/>
                </a:tc>
              </a:tr>
              <a:tr h="940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2007 – 2008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8000" marR="18000" marT="18000" marB="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18000" marR="18000" marT="18000" marB="0" anchor="ctr" anchorCtr="1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Garamond" pitchFamily="18" charset="0"/>
              </a:rPr>
              <a:t>Составляющие качества образования</a:t>
            </a:r>
            <a:endParaRPr lang="ru-RU" sz="360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Академическая успеваемость и инструменты ее проверки.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Качество условий обучения.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Удовлетворенность детей и родителей школой.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Система «отслеживания» как в новых условиях работает учитель.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600" b="1" dirty="0" smtClean="0">
                <a:solidFill>
                  <a:srgbClr val="002060"/>
                </a:solidFill>
                <a:latin typeface="Garamond" pitchFamily="18" charset="0"/>
              </a:rPr>
              <a:t>Цель:</a:t>
            </a:r>
            <a:endParaRPr lang="ru-RU" sz="36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единого образовательного пространства как основы практической исследовательской деятельности школьника;</a:t>
            </a:r>
          </a:p>
          <a:p>
            <a:r>
              <a:rPr lang="ru-RU" dirty="0" smtClean="0"/>
              <a:t> повышение статуса образования как общественно значимого.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Garamond" pitchFamily="18" charset="0"/>
              </a:rPr>
              <a:t>Состав Общественного Совета школы</a:t>
            </a:r>
            <a:endParaRPr lang="ru-RU" sz="32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8229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3500462"/>
                <a:gridCol w="23716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Состав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Должность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Суханов М.Ю.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зам. Начальника цеха 16 ПО «СЕВМАШ»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председатель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Воронцова Л.Ю.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соц. </a:t>
                      </a:r>
                      <a:r>
                        <a:rPr lang="ru-RU" dirty="0" smtClean="0"/>
                        <a:t>педагог 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секретарь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Корельская</a:t>
                      </a:r>
                      <a:r>
                        <a:rPr lang="ru-RU" dirty="0" smtClean="0"/>
                        <a:t> И. 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председатель ОРК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Козлова Л.С.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председатель РК 5-А </a:t>
                      </a:r>
                      <a:r>
                        <a:rPr lang="ru-RU" dirty="0" err="1" smtClean="0"/>
                        <a:t>кл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Бахтина Л. К.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  русского языка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Абрамова Н.В.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 </a:t>
                      </a:r>
                      <a:r>
                        <a:rPr lang="ru-RU" dirty="0" err="1" smtClean="0"/>
                        <a:t>нач</a:t>
                      </a:r>
                      <a:r>
                        <a:rPr lang="ru-RU" dirty="0" smtClean="0"/>
                        <a:t>. классов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Цепляева Е.Н.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родительница 3 Б класса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Смирнова Ирина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ученица 10 – Б класса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Козлова Анастасия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ученица 10 – А класса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Андриевская Н.Н.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депутат муниципального Совета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Белаковский</a:t>
                      </a:r>
                      <a:r>
                        <a:rPr lang="ru-RU" dirty="0" smtClean="0"/>
                        <a:t> Е. 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благотворительный</a:t>
                      </a:r>
                      <a:r>
                        <a:rPr lang="ru-RU" baseline="0" dirty="0" smtClean="0"/>
                        <a:t> фонд «Шанс»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Мартемьянова Ю.В.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директор МОУ СОШ №13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7286644" y="6286520"/>
            <a:ext cx="1428760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002060"/>
                </a:solidFill>
                <a:latin typeface="Garamond" pitchFamily="18" charset="0"/>
                <a:hlinkClick r:id="rId2" action="ppaction://hlinksldjump"/>
              </a:rPr>
              <a:t>Образование</a:t>
            </a:r>
            <a:endParaRPr lang="ru-RU" sz="32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Garamond" pitchFamily="18" charset="0"/>
                <a:hlinkClick r:id="rId2" action="ppaction://hlinksldjump"/>
              </a:rPr>
              <a:t>Социальный статус</a:t>
            </a:r>
            <a:endParaRPr lang="ru-RU" sz="32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57158" y="1214422"/>
          <a:ext cx="8469548" cy="5303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Garamond" pitchFamily="18" charset="0"/>
                <a:hlinkClick r:id="rId2" action="ppaction://hlinksldjump"/>
              </a:rPr>
              <a:t>Возраст</a:t>
            </a:r>
            <a:endParaRPr lang="ru-RU" sz="32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Garamond" pitchFamily="18" charset="0"/>
              </a:rPr>
              <a:t>Моделирование различных компонентов образовательной среды.</a:t>
            </a:r>
            <a:endParaRPr lang="ru-RU" sz="36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ru-RU" b="1" dirty="0" smtClean="0">
                <a:solidFill>
                  <a:srgbClr val="002060"/>
                </a:solidFill>
                <a:latin typeface="Garamond" pitchFamily="18" charset="0"/>
              </a:rPr>
              <a:t>Стратегические задачи управления: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Внедрение </a:t>
            </a:r>
            <a:r>
              <a:rPr lang="ru-RU" dirty="0" err="1" smtClean="0"/>
              <a:t>предпрофильного</a:t>
            </a:r>
            <a:r>
              <a:rPr lang="ru-RU" dirty="0" smtClean="0"/>
              <a:t> и профильного составляющих.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Разработка системы </a:t>
            </a:r>
            <a:r>
              <a:rPr lang="ru-RU" dirty="0" err="1" smtClean="0"/>
              <a:t>психолого</a:t>
            </a:r>
            <a:r>
              <a:rPr lang="ru-RU" dirty="0" smtClean="0"/>
              <a:t> – педагогического определения склонностей , способностей и интересов учащихся.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Формирование творческих групп педагогов, смотивированных на работу по новым технологиям в режиме расширения образовательных компонентов школы.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Разработка учебных планов, программно – методического обеспечения для новых компонентов.</a:t>
            </a:r>
          </a:p>
          <a:p>
            <a:pPr marL="514350" indent="-514350">
              <a:buNone/>
            </a:pPr>
            <a:r>
              <a:rPr lang="ru-RU" dirty="0" smtClean="0"/>
              <a:t>Инновационная составляющая для школы:</a:t>
            </a:r>
          </a:p>
          <a:p>
            <a:pPr marL="514350" indent="-514350">
              <a:buNone/>
            </a:pPr>
            <a:r>
              <a:rPr lang="ru-RU" dirty="0" smtClean="0"/>
              <a:t>5. Создание сквозного учебного плана, охватывающего базовый компонент, вариативный компонент и ресурсные возможности блока дополнительного образования для создания единого образовательного пространства внутри школы.</a:t>
            </a:r>
          </a:p>
          <a:p>
            <a:pPr marL="514350" indent="-514350">
              <a:buNone/>
            </a:pPr>
            <a:r>
              <a:rPr lang="ru-RU" dirty="0" smtClean="0"/>
              <a:t>6. Создание учебных практикумов, элективных курсов, факультативных занятий, кружковых программ. 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Garamond" pitchFamily="18" charset="0"/>
              </a:rPr>
              <a:t>Схема образовательного пространства школы:</a:t>
            </a:r>
            <a:endParaRPr lang="ru-RU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500042"/>
          <a:ext cx="9001156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6357958"/>
            <a:ext cx="878687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Воспитательная программа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Garamond" pitchFamily="18" charset="0"/>
              </a:rPr>
              <a:t>Модернизация системы управления</a:t>
            </a:r>
            <a:endParaRPr lang="ru-RU" sz="36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Внесение изменений в Устав школы</a:t>
            </a:r>
          </a:p>
          <a:p>
            <a:r>
              <a:rPr lang="ru-RU" dirty="0" smtClean="0"/>
              <a:t>Совершенствование функциональных обязанностей всех участников образовательного процесса.</a:t>
            </a:r>
          </a:p>
          <a:p>
            <a:r>
              <a:rPr lang="ru-RU" dirty="0" err="1" smtClean="0"/>
              <a:t>Соорганизация</a:t>
            </a:r>
            <a:r>
              <a:rPr lang="ru-RU" dirty="0" smtClean="0"/>
              <a:t> управленческой команды.</a:t>
            </a:r>
          </a:p>
          <a:p>
            <a:r>
              <a:rPr lang="ru-RU" dirty="0" smtClean="0"/>
              <a:t>Создание Совета школы (внедрение государственно – общественного управления).</a:t>
            </a:r>
          </a:p>
          <a:p>
            <a:r>
              <a:rPr lang="ru-RU" dirty="0" smtClean="0"/>
              <a:t>Внедрение информационных технологий.</a:t>
            </a:r>
          </a:p>
          <a:p>
            <a:r>
              <a:rPr lang="ru-RU" dirty="0" smtClean="0"/>
              <a:t>Психологическое сопровождение управления (диагностика педагогического коллектива).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  <a:latin typeface="Garamond" pitchFamily="18" charset="0"/>
              </a:rPr>
              <a:t>Структура системы управления</a:t>
            </a:r>
            <a:endParaRPr lang="ru-RU" sz="36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00100" y="1714488"/>
            <a:ext cx="307183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Педсовет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57752" y="1714488"/>
            <a:ext cx="321471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Общественный Совет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57554" y="2357430"/>
            <a:ext cx="235745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Директор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10" y="2928934"/>
            <a:ext cx="185738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Заместитель директора </a:t>
            </a:r>
          </a:p>
          <a:p>
            <a:pPr algn="ctr"/>
            <a:r>
              <a:rPr lang="ru-RU" dirty="0" smtClean="0"/>
              <a:t>по УВР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43174" y="2928934"/>
            <a:ext cx="185738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Заместитель директора  </a:t>
            </a:r>
          </a:p>
          <a:p>
            <a:pPr algn="ctr"/>
            <a:r>
              <a:rPr lang="ru-RU" dirty="0" smtClean="0"/>
              <a:t>по ВР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43438" y="2928934"/>
            <a:ext cx="171451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Заместитель директора </a:t>
            </a:r>
          </a:p>
          <a:p>
            <a:pPr algn="ctr"/>
            <a:r>
              <a:rPr lang="ru-RU" dirty="0" smtClean="0"/>
              <a:t>по </a:t>
            </a:r>
            <a:r>
              <a:rPr lang="ru-RU" dirty="0" err="1" smtClean="0"/>
              <a:t>ОхТр</a:t>
            </a:r>
            <a:endParaRPr lang="ru-RU" dirty="0" smtClean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500826" y="2928934"/>
            <a:ext cx="192882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Заместитель директора  </a:t>
            </a:r>
          </a:p>
          <a:p>
            <a:pPr algn="ctr"/>
            <a:r>
              <a:rPr lang="ru-RU" dirty="0" smtClean="0"/>
              <a:t>по АХР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14348" y="3857628"/>
            <a:ext cx="178595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Методический Совет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14612" y="3857628"/>
            <a:ext cx="178595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ШАК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86314" y="3857628"/>
            <a:ext cx="164307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Совет профилактики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64" y="3857628"/>
            <a:ext cx="185738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Ученический Совет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28728" y="4572008"/>
            <a:ext cx="3000396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ШМО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86314" y="4572008"/>
            <a:ext cx="3143272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/>
              <a:t>Психолого</a:t>
            </a:r>
            <a:r>
              <a:rPr lang="ru-RU" sz="1600" dirty="0" smtClean="0"/>
              <a:t> – педагогический консилиум</a:t>
            </a:r>
            <a:endParaRPr lang="ru-RU" sz="16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14348" y="5072074"/>
            <a:ext cx="371477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Педагоги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786314" y="5072074"/>
            <a:ext cx="364333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Родители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14348" y="5715016"/>
            <a:ext cx="771530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Ученики</a:t>
            </a:r>
            <a:endParaRPr lang="ru-RU" dirty="0"/>
          </a:p>
        </p:txBody>
      </p:sp>
      <p:cxnSp>
        <p:nvCxnSpPr>
          <p:cNvPr id="24" name="Соединительная линия уступом 23"/>
          <p:cNvCxnSpPr>
            <a:endCxn id="9" idx="3"/>
          </p:cNvCxnSpPr>
          <p:nvPr/>
        </p:nvCxnSpPr>
        <p:spPr>
          <a:xfrm rot="10800000" flipV="1">
            <a:off x="5715008" y="2214554"/>
            <a:ext cx="714380" cy="35719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Соединительная линия уступом 26"/>
          <p:cNvCxnSpPr/>
          <p:nvPr/>
        </p:nvCxnSpPr>
        <p:spPr>
          <a:xfrm>
            <a:off x="2500298" y="2214554"/>
            <a:ext cx="857256" cy="357190"/>
          </a:xfrm>
          <a:prstGeom prst="bentConnector3">
            <a:avLst>
              <a:gd name="adj1" fmla="val -133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0" idx="0"/>
          </p:cNvCxnSpPr>
          <p:nvPr/>
        </p:nvCxnSpPr>
        <p:spPr>
          <a:xfrm rot="10800000" flipV="1">
            <a:off x="1571604" y="2571744"/>
            <a:ext cx="178595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9" idx="2"/>
            <a:endCxn id="11" idx="0"/>
          </p:cNvCxnSpPr>
          <p:nvPr/>
        </p:nvCxnSpPr>
        <p:spPr>
          <a:xfrm rot="5400000">
            <a:off x="3982637" y="2375290"/>
            <a:ext cx="142876" cy="964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9" idx="2"/>
            <a:endCxn id="12" idx="0"/>
          </p:cNvCxnSpPr>
          <p:nvPr/>
        </p:nvCxnSpPr>
        <p:spPr>
          <a:xfrm rot="16200000" flipH="1">
            <a:off x="4947049" y="2375289"/>
            <a:ext cx="142876" cy="964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13" idx="0"/>
          </p:cNvCxnSpPr>
          <p:nvPr/>
        </p:nvCxnSpPr>
        <p:spPr>
          <a:xfrm>
            <a:off x="5786446" y="2571744"/>
            <a:ext cx="1678793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20" idx="2"/>
          </p:cNvCxnSpPr>
          <p:nvPr/>
        </p:nvCxnSpPr>
        <p:spPr>
          <a:xfrm rot="5400000">
            <a:off x="2464579" y="5607859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21" idx="2"/>
          </p:cNvCxnSpPr>
          <p:nvPr/>
        </p:nvCxnSpPr>
        <p:spPr>
          <a:xfrm rot="16200000" flipH="1">
            <a:off x="6518685" y="5589999"/>
            <a:ext cx="21431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21" idx="1"/>
          </p:cNvCxnSpPr>
          <p:nvPr/>
        </p:nvCxnSpPr>
        <p:spPr>
          <a:xfrm>
            <a:off x="4429124" y="5286388"/>
            <a:ext cx="35719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8" idx="2"/>
          </p:cNvCxnSpPr>
          <p:nvPr/>
        </p:nvCxnSpPr>
        <p:spPr>
          <a:xfrm rot="5400000">
            <a:off x="2714612" y="4857760"/>
            <a:ext cx="14287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9" idx="2"/>
            <a:endCxn id="20" idx="0"/>
          </p:cNvCxnSpPr>
          <p:nvPr/>
        </p:nvCxnSpPr>
        <p:spPr>
          <a:xfrm rot="5400000">
            <a:off x="4393405" y="3107529"/>
            <a:ext cx="142876" cy="3786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19" idx="2"/>
            <a:endCxn id="21" idx="0"/>
          </p:cNvCxnSpPr>
          <p:nvPr/>
        </p:nvCxnSpPr>
        <p:spPr>
          <a:xfrm rot="16200000" flipH="1">
            <a:off x="6411528" y="4875619"/>
            <a:ext cx="142876" cy="250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8" idx="3"/>
            <a:endCxn id="19" idx="1"/>
          </p:cNvCxnSpPr>
          <p:nvPr/>
        </p:nvCxnSpPr>
        <p:spPr>
          <a:xfrm>
            <a:off x="4429124" y="4750603"/>
            <a:ext cx="35719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6" idx="2"/>
            <a:endCxn id="19" idx="0"/>
          </p:cNvCxnSpPr>
          <p:nvPr/>
        </p:nvCxnSpPr>
        <p:spPr>
          <a:xfrm rot="16200000" flipH="1">
            <a:off x="5911462" y="4125520"/>
            <a:ext cx="142876" cy="750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4" idx="2"/>
            <a:endCxn id="18" idx="0"/>
          </p:cNvCxnSpPr>
          <p:nvPr/>
        </p:nvCxnSpPr>
        <p:spPr>
          <a:xfrm rot="16200000" flipH="1">
            <a:off x="2196686" y="3839768"/>
            <a:ext cx="142876" cy="1321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5" idx="2"/>
            <a:endCxn id="18" idx="0"/>
          </p:cNvCxnSpPr>
          <p:nvPr/>
        </p:nvCxnSpPr>
        <p:spPr>
          <a:xfrm rot="5400000">
            <a:off x="3196819" y="4161240"/>
            <a:ext cx="142876" cy="6786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10" idx="2"/>
            <a:endCxn id="14" idx="0"/>
          </p:cNvCxnSpPr>
          <p:nvPr/>
        </p:nvCxnSpPr>
        <p:spPr>
          <a:xfrm rot="16200000" flipH="1">
            <a:off x="1482306" y="3732611"/>
            <a:ext cx="21431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10" idx="2"/>
            <a:endCxn id="15" idx="0"/>
          </p:cNvCxnSpPr>
          <p:nvPr/>
        </p:nvCxnSpPr>
        <p:spPr>
          <a:xfrm rot="16200000" flipH="1">
            <a:off x="2482438" y="2732479"/>
            <a:ext cx="214314" cy="20359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endCxn id="16" idx="0"/>
          </p:cNvCxnSpPr>
          <p:nvPr/>
        </p:nvCxnSpPr>
        <p:spPr>
          <a:xfrm>
            <a:off x="1857356" y="3643314"/>
            <a:ext cx="3750495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endCxn id="17" idx="0"/>
          </p:cNvCxnSpPr>
          <p:nvPr/>
        </p:nvCxnSpPr>
        <p:spPr>
          <a:xfrm>
            <a:off x="1857356" y="3643314"/>
            <a:ext cx="564360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11" idx="2"/>
            <a:endCxn id="14" idx="0"/>
          </p:cNvCxnSpPr>
          <p:nvPr/>
        </p:nvCxnSpPr>
        <p:spPr>
          <a:xfrm rot="5400000">
            <a:off x="2482439" y="2768199"/>
            <a:ext cx="214314" cy="19645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11" idx="2"/>
            <a:endCxn id="15" idx="0"/>
          </p:cNvCxnSpPr>
          <p:nvPr/>
        </p:nvCxnSpPr>
        <p:spPr>
          <a:xfrm rot="16200000" flipH="1">
            <a:off x="3482570" y="3732611"/>
            <a:ext cx="21431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>
            <a:stCxn id="11" idx="2"/>
            <a:endCxn id="16" idx="0"/>
          </p:cNvCxnSpPr>
          <p:nvPr/>
        </p:nvCxnSpPr>
        <p:spPr>
          <a:xfrm rot="16200000" flipH="1">
            <a:off x="4482702" y="2732479"/>
            <a:ext cx="214314" cy="20359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>
            <a:stCxn id="11" idx="2"/>
            <a:endCxn id="17" idx="0"/>
          </p:cNvCxnSpPr>
          <p:nvPr/>
        </p:nvCxnSpPr>
        <p:spPr>
          <a:xfrm rot="16200000" flipH="1">
            <a:off x="5429256" y="1785926"/>
            <a:ext cx="214314" cy="39290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stCxn id="12" idx="2"/>
            <a:endCxn id="16" idx="0"/>
          </p:cNvCxnSpPr>
          <p:nvPr/>
        </p:nvCxnSpPr>
        <p:spPr>
          <a:xfrm rot="16200000" flipH="1">
            <a:off x="5447115" y="3696892"/>
            <a:ext cx="214314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stCxn id="12" idx="2"/>
            <a:endCxn id="15" idx="0"/>
          </p:cNvCxnSpPr>
          <p:nvPr/>
        </p:nvCxnSpPr>
        <p:spPr>
          <a:xfrm rot="5400000">
            <a:off x="4446984" y="2803918"/>
            <a:ext cx="214314" cy="18931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>
            <a:stCxn id="12" idx="2"/>
            <a:endCxn id="14" idx="0"/>
          </p:cNvCxnSpPr>
          <p:nvPr/>
        </p:nvCxnSpPr>
        <p:spPr>
          <a:xfrm rot="5400000">
            <a:off x="3446852" y="1803786"/>
            <a:ext cx="214314" cy="38933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endCxn id="12" idx="3"/>
          </p:cNvCxnSpPr>
          <p:nvPr/>
        </p:nvCxnSpPr>
        <p:spPr>
          <a:xfrm rot="5400000" flipH="1" flipV="1">
            <a:off x="6357950" y="3286124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>
            <a:stCxn id="12" idx="3"/>
            <a:endCxn id="13" idx="1"/>
          </p:cNvCxnSpPr>
          <p:nvPr/>
        </p:nvCxnSpPr>
        <p:spPr>
          <a:xfrm>
            <a:off x="6357950" y="3286124"/>
            <a:ext cx="14287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stCxn id="11" idx="3"/>
            <a:endCxn id="12" idx="1"/>
          </p:cNvCxnSpPr>
          <p:nvPr/>
        </p:nvCxnSpPr>
        <p:spPr>
          <a:xfrm>
            <a:off x="4500562" y="3286124"/>
            <a:ext cx="14287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>
            <a:stCxn id="10" idx="3"/>
            <a:endCxn id="11" idx="1"/>
          </p:cNvCxnSpPr>
          <p:nvPr/>
        </p:nvCxnSpPr>
        <p:spPr>
          <a:xfrm>
            <a:off x="2500298" y="3286124"/>
            <a:ext cx="14287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stCxn id="17" idx="2"/>
            <a:endCxn id="19" idx="0"/>
          </p:cNvCxnSpPr>
          <p:nvPr/>
        </p:nvCxnSpPr>
        <p:spPr>
          <a:xfrm rot="5400000">
            <a:off x="6858016" y="3929066"/>
            <a:ext cx="142876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Garamond" pitchFamily="18" charset="0"/>
              </a:rPr>
              <a:t>Модернизация методической службы</a:t>
            </a:r>
            <a:endParaRPr lang="ru-RU" sz="36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Системное освоение педагогами новых подходов в образовании, проектных и программных типов деятельности.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Поддержка инновационных поисков педагогов, развитие культуры самоанализа.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Внедрение </a:t>
            </a:r>
            <a:r>
              <a:rPr lang="ru-RU" dirty="0" err="1" smtClean="0"/>
              <a:t>педтехнологий</a:t>
            </a:r>
            <a:r>
              <a:rPr lang="ru-RU" dirty="0" smtClean="0"/>
              <a:t> (информационно – технический, проектно – исследовательских, КСО, модульной,, игровых, дифференцированного подхода и др.)</a:t>
            </a:r>
          </a:p>
          <a:p>
            <a:pPr marL="514350" indent="-514350">
              <a:buAutoNum type="arabicPeriod" startAt="4"/>
            </a:pPr>
            <a:r>
              <a:rPr lang="ru-RU" dirty="0" smtClean="0"/>
              <a:t>Обучение педагогов по программе «</a:t>
            </a:r>
            <a:r>
              <a:rPr lang="en-US" dirty="0" smtClean="0"/>
              <a:t>Intel</a:t>
            </a:r>
            <a:r>
              <a:rPr lang="ru-RU" dirty="0" smtClean="0"/>
              <a:t>».</a:t>
            </a:r>
          </a:p>
          <a:p>
            <a:pPr marL="514350" indent="-514350">
              <a:buAutoNum type="arabicPeriod" startAt="4"/>
            </a:pPr>
            <a:r>
              <a:rPr lang="ru-RU" dirty="0" smtClean="0"/>
              <a:t>Пополнение УМК по предметам, приобретение учебного оборудования для кабинетов физики, химии, информатики, биологии, иностранного и русского языков.</a:t>
            </a:r>
          </a:p>
          <a:p>
            <a:pPr marL="514350" indent="-514350">
              <a:buAutoNum type="arabicPeriod" startAt="4"/>
            </a:pPr>
            <a:r>
              <a:rPr lang="ru-RU" dirty="0" err="1" smtClean="0"/>
              <a:t>Портфолио</a:t>
            </a:r>
            <a:r>
              <a:rPr lang="ru-RU" dirty="0" smtClean="0"/>
              <a:t> учителя.</a:t>
            </a:r>
          </a:p>
          <a:p>
            <a:pPr marL="514350" indent="-514350">
              <a:buFont typeface="Arial" pitchFamily="34" charset="0"/>
              <a:buAutoNum type="arabicPeriod" startAt="4"/>
            </a:pPr>
            <a:r>
              <a:rPr lang="ru-RU" dirty="0" smtClean="0"/>
              <a:t>Открытость к внешним запросам. </a:t>
            </a:r>
          </a:p>
          <a:p>
            <a:pPr marL="514350" indent="-514350">
              <a:buNone/>
            </a:pPr>
            <a:r>
              <a:rPr lang="ru-RU" dirty="0" smtClean="0"/>
              <a:t>Инновационная составляющая – положение о стимулирующей деятельности педагогов.</a:t>
            </a:r>
          </a:p>
          <a:p>
            <a:pPr marL="514350" indent="-514350">
              <a:buAutoNum type="arabicPeriod" startAt="4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 2004 – 2006 года: школа – городская экспериментальная площадка по внедрению профильного обучения </a:t>
            </a:r>
            <a:r>
              <a:rPr lang="ru-RU" sz="2400" dirty="0" smtClean="0"/>
              <a:t>(Приказ по управлению образования №286 от 16.04.04).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 2007 года – городская эксперимент </a:t>
            </a:r>
            <a:r>
              <a:rPr lang="ru-RU" dirty="0" err="1" smtClean="0"/>
              <a:t>альная</a:t>
            </a:r>
            <a:r>
              <a:rPr lang="ru-RU" dirty="0" smtClean="0"/>
              <a:t> площадка по организации проектной деятельности учащихся </a:t>
            </a:r>
            <a:r>
              <a:rPr lang="ru-RU" sz="2400" dirty="0" smtClean="0"/>
              <a:t>(Приказ по управлению образования №603 от 20.11.07).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643998" cy="71438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Garamond" pitchFamily="18" charset="0"/>
              </a:rPr>
              <a:t>Результативность участия в конкурсах в 2007 – 2008 году:</a:t>
            </a:r>
            <a:endParaRPr lang="ru-RU" sz="2800" b="1" dirty="0">
              <a:solidFill>
                <a:srgbClr val="002060"/>
              </a:solidFill>
              <a:latin typeface="Garamond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14356"/>
          <a:ext cx="8715436" cy="5933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71834"/>
                <a:gridCol w="1500198"/>
                <a:gridCol w="1964545"/>
                <a:gridCol w="217885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«Компьютерные презентации»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r>
                        <a:rPr lang="ru-RU" dirty="0" smtClean="0"/>
                        <a:t> место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Кулик</a:t>
                      </a:r>
                      <a:r>
                        <a:rPr lang="ru-RU" baseline="0" dirty="0" smtClean="0"/>
                        <a:t> Д.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Назарова Е.В.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 rowSpan="5"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«Ученые будущего»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</a:t>
                      </a:r>
                      <a:r>
                        <a:rPr lang="ru-RU" dirty="0" smtClean="0"/>
                        <a:t> место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Анисимова 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Векшина Н.З.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 </a:t>
                      </a:r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Коваль К.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Биткова</a:t>
                      </a:r>
                      <a:r>
                        <a:rPr lang="ru-RU" dirty="0" smtClean="0"/>
                        <a:t> О.В.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II </a:t>
                      </a:r>
                      <a:r>
                        <a:rPr lang="ru-RU" dirty="0" smtClean="0"/>
                        <a:t>место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Шилова 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Романовская Е.В.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II </a:t>
                      </a:r>
                      <a:r>
                        <a:rPr lang="ru-RU" dirty="0" smtClean="0"/>
                        <a:t>место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Кузнецов 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Окунева С.Л.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</a:t>
                      </a:r>
                      <a:r>
                        <a:rPr lang="ru-RU" baseline="0" dirty="0" smtClean="0"/>
                        <a:t>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Пыстина 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Векшина Н.З.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«Юность Северодвинска»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r>
                        <a:rPr lang="ru-RU" dirty="0" smtClean="0"/>
                        <a:t>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Ейбогин</a:t>
                      </a:r>
                      <a:r>
                        <a:rPr lang="ru-RU" dirty="0" smtClean="0"/>
                        <a:t> 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Романовская Е.В.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r>
                        <a:rPr lang="ru-RU" dirty="0" smtClean="0"/>
                        <a:t>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Анисимова 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Нетесова</a:t>
                      </a:r>
                      <a:r>
                        <a:rPr lang="ru-RU" dirty="0" smtClean="0"/>
                        <a:t> С.А.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 </a:t>
                      </a:r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Субботина 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Биткова</a:t>
                      </a:r>
                      <a:r>
                        <a:rPr lang="ru-RU" dirty="0" smtClean="0"/>
                        <a:t> О.В.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</a:t>
                      </a:r>
                      <a:r>
                        <a:rPr lang="ru-RU" baseline="0" dirty="0" smtClean="0"/>
                        <a:t>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Замарина</a:t>
                      </a:r>
                      <a:r>
                        <a:rPr lang="ru-RU" dirty="0" smtClean="0"/>
                        <a:t> 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Чертова Т.Г.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</a:t>
                      </a:r>
                      <a:r>
                        <a:rPr lang="ru-RU" baseline="0" dirty="0" smtClean="0"/>
                        <a:t>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Беляев 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Подганина</a:t>
                      </a:r>
                      <a:r>
                        <a:rPr lang="ru-RU" dirty="0" smtClean="0"/>
                        <a:t> А.Ю.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«Моя семья на выборах»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</a:t>
                      </a:r>
                      <a:r>
                        <a:rPr lang="ru-RU" baseline="0" dirty="0" smtClean="0"/>
                        <a:t>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Кухаренок</a:t>
                      </a:r>
                      <a:r>
                        <a:rPr lang="ru-RU" dirty="0" smtClean="0"/>
                        <a:t> Ю.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Шатеневская</a:t>
                      </a:r>
                      <a:r>
                        <a:rPr lang="ru-RU" dirty="0" smtClean="0"/>
                        <a:t> С.А.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«Морем прославлены»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 </a:t>
                      </a:r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Петров К.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Биткова</a:t>
                      </a:r>
                      <a:r>
                        <a:rPr lang="ru-RU" dirty="0" smtClean="0"/>
                        <a:t> О.В.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</a:t>
                      </a:r>
                      <a:r>
                        <a:rPr lang="ru-RU" baseline="0" dirty="0" smtClean="0"/>
                        <a:t>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Дадакин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Биткова</a:t>
                      </a:r>
                      <a:r>
                        <a:rPr lang="ru-RU" dirty="0" smtClean="0"/>
                        <a:t> О.В.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«Триумф»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 </a:t>
                      </a:r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Вербицкий 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Смирнова О.П.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«Российский конкурс»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 </a:t>
                      </a:r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Кочергина 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Карабут</a:t>
                      </a:r>
                      <a:r>
                        <a:rPr lang="ru-RU" dirty="0" smtClean="0"/>
                        <a:t>  И.Н.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1180</Words>
  <Application>Microsoft Office PowerPoint</Application>
  <PresentationFormat>Экран (4:3)</PresentationFormat>
  <Paragraphs>441</Paragraphs>
  <Slides>23</Slides>
  <Notes>0</Notes>
  <HiddenSlides>4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Инновационные подходы к управлению образовательного учреждения.</vt:lpstr>
      <vt:lpstr>Цель:</vt:lpstr>
      <vt:lpstr>Моделирование различных компонентов образовательной среды.</vt:lpstr>
      <vt:lpstr>Схема образовательного пространства школы:</vt:lpstr>
      <vt:lpstr>Модернизация системы управления</vt:lpstr>
      <vt:lpstr>Структура системы управления</vt:lpstr>
      <vt:lpstr>Модернизация методической службы</vt:lpstr>
      <vt:lpstr>Слайд 8</vt:lpstr>
      <vt:lpstr>Результативность участия в конкурсах в 2007 – 2008 году:</vt:lpstr>
      <vt:lpstr>Результаты итоговой аттестации</vt:lpstr>
      <vt:lpstr>Результаты итоговой аттестации</vt:lpstr>
      <vt:lpstr>Результаты обучения</vt:lpstr>
      <vt:lpstr>Педагогический коллектив школы</vt:lpstr>
      <vt:lpstr>Государственно – общественное управление школой</vt:lpstr>
      <vt:lpstr>Стадии развития коллектива</vt:lpstr>
      <vt:lpstr>Социальный портрет учащихся</vt:lpstr>
      <vt:lpstr>Социальный портрет родителей</vt:lpstr>
      <vt:lpstr>Портрет выпускника</vt:lpstr>
      <vt:lpstr>Составляющие качества образования</vt:lpstr>
      <vt:lpstr>Состав Общественного Совета школы</vt:lpstr>
      <vt:lpstr>Образование</vt:lpstr>
      <vt:lpstr>Социальный статус</vt:lpstr>
      <vt:lpstr>Возраст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Инновационные подходы к управлению образовательных учреждений.</dc:title>
  <dc:creator>Екатерина</dc:creator>
  <cp:lastModifiedBy>Your User Name</cp:lastModifiedBy>
  <cp:revision>35</cp:revision>
  <dcterms:created xsi:type="dcterms:W3CDTF">2008-11-06T15:12:20Z</dcterms:created>
  <dcterms:modified xsi:type="dcterms:W3CDTF">2008-10-22T03:14:55Z</dcterms:modified>
</cp:coreProperties>
</file>