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t-RU" sz="8800" dirty="0" smtClean="0"/>
              <a:t>ҖӨМЛӘ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t-RU" sz="4000" dirty="0" smtClean="0"/>
              <a:t>ПРЕДЛОЖЕНИЕ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слов в предложении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Определение</a:t>
            </a:r>
          </a:p>
          <a:p>
            <a:r>
              <a:rPr lang="ru-RU" b="1" dirty="0" smtClean="0"/>
              <a:t>Дополнение</a:t>
            </a:r>
          </a:p>
          <a:p>
            <a:r>
              <a:rPr lang="ru-RU" b="1" dirty="0" smtClean="0"/>
              <a:t>О</a:t>
            </a:r>
            <a:r>
              <a:rPr lang="ru-RU" b="1" dirty="0" smtClean="0"/>
              <a:t>бстоятельство</a:t>
            </a:r>
            <a:endParaRPr lang="ru-RU" b="1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995936" y="620688"/>
            <a:ext cx="792088" cy="1368152"/>
          </a:xfrm>
          <a:prstGeom prst="rightBrace">
            <a:avLst>
              <a:gd name="adj1" fmla="val 8333"/>
              <a:gd name="adj2" fmla="val 48664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contrasting" dir="t"/>
          </a:scene3d>
          <a:sp3d extrusionH="133350" contourW="101600" prstMaterial="metal">
            <a:extrusionClr>
              <a:schemeClr val="accent1">
                <a:lumMod val="60000"/>
                <a:lumOff val="40000"/>
              </a:schemeClr>
            </a:extrusionClr>
            <a:contourClr>
              <a:schemeClr val="accent1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764704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/>
              <a:t>Слово, к которому относятся</a:t>
            </a:r>
            <a:endParaRPr lang="ru-RU" sz="3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348880"/>
            <a:ext cx="93745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Матур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кыз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елмайды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/>
              <a:t>(Красивая девушка улыбнулась)</a:t>
            </a:r>
          </a:p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Мин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мәктәбемне яратам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/>
              <a:t>(Я люблю свою школу)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tt-RU" sz="6000" dirty="0" smtClean="0"/>
              <a:t>ҖӨМЛӘ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4069080" cy="7920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t-RU" b="1" dirty="0" smtClean="0">
                <a:solidFill>
                  <a:schemeClr val="accent1">
                    <a:lumMod val="75000"/>
                  </a:schemeClr>
                </a:solidFill>
              </a:rPr>
              <a:t>Ия төркеме</a:t>
            </a:r>
          </a:p>
          <a:p>
            <a:pPr algn="ctr">
              <a:buNone/>
            </a:pPr>
            <a:r>
              <a:rPr lang="tt-RU" b="1" dirty="0" smtClean="0">
                <a:solidFill>
                  <a:schemeClr val="accent1">
                    <a:lumMod val="75000"/>
                  </a:schemeClr>
                </a:solidFill>
              </a:rPr>
              <a:t>(группа подле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ж</a:t>
            </a:r>
            <a:r>
              <a:rPr lang="tt-RU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щ</a:t>
            </a:r>
            <a:r>
              <a:rPr lang="tt-RU" b="1" dirty="0" smtClean="0">
                <a:solidFill>
                  <a:schemeClr val="accent1">
                    <a:lumMod val="75000"/>
                  </a:schemeClr>
                </a:solidFill>
              </a:rPr>
              <a:t>его)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032" y="2060848"/>
            <a:ext cx="3874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2400" b="1" dirty="0" smtClean="0">
                <a:solidFill>
                  <a:schemeClr val="accent1">
                    <a:lumMod val="75000"/>
                  </a:schemeClr>
                </a:solidFill>
              </a:rPr>
              <a:t>Хәбәр төркеме </a:t>
            </a:r>
          </a:p>
          <a:p>
            <a:pPr algn="ctr"/>
            <a:r>
              <a:rPr lang="tt-RU" sz="2400" b="1" dirty="0" smtClean="0">
                <a:solidFill>
                  <a:schemeClr val="accent1">
                    <a:lumMod val="75000"/>
                  </a:schemeClr>
                </a:solidFill>
              </a:rPr>
              <a:t>(группа сказуемого)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699792" y="1628800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724128" y="1628800"/>
            <a:ext cx="4320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31640" y="3645024"/>
            <a:ext cx="6917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sz="5400" i="1" dirty="0" smtClean="0">
                <a:latin typeface="Times New Roman" pitchFamily="18" charset="0"/>
                <a:cs typeface="Times New Roman" pitchFamily="18" charset="0"/>
              </a:rPr>
              <a:t>үген әни   соң кайта</a:t>
            </a:r>
            <a:endParaRPr lang="ru-RU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верх 21"/>
          <p:cNvSpPr/>
          <p:nvPr/>
        </p:nvSpPr>
        <p:spPr>
          <a:xfrm>
            <a:off x="2987824" y="2924944"/>
            <a:ext cx="360040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5940152" y="2852936"/>
            <a:ext cx="360040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55576" y="4725144"/>
            <a:ext cx="756084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СКАЗУЕМОЕ</a:t>
            </a:r>
          </a:p>
          <a:p>
            <a:pPr algn="ctr"/>
            <a:r>
              <a:rPr lang="tt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tt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сегда завершает предложение</a:t>
            </a:r>
            <a:endParaRPr lang="ru-RU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9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70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20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96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96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8" grpId="0" animBg="1"/>
      <p:bldP spid="9" grpId="0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t-RU" sz="4800" dirty="0" smtClean="0">
                <a:solidFill>
                  <a:schemeClr val="accent1"/>
                </a:solidFill>
              </a:rPr>
              <a:t>ИНВЕРСИЯ</a:t>
            </a:r>
            <a:endParaRPr lang="ru-RU" sz="48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НО: </a:t>
            </a:r>
          </a:p>
          <a:p>
            <a:pPr algn="ctr"/>
            <a:r>
              <a:rPr lang="ru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tt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үрмәдем мин аны!</a:t>
            </a:r>
          </a:p>
          <a:p>
            <a:pPr algn="ctr"/>
            <a:r>
              <a:rPr lang="tt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Барма син анда!</a:t>
            </a:r>
          </a:p>
          <a:p>
            <a:pPr algn="ctr"/>
            <a:endParaRPr lang="tt-RU" sz="4300" b="1" i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t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Утырабыз урманда,</a:t>
            </a:r>
          </a:p>
          <a:p>
            <a:pPr algn="ctr">
              <a:buNone/>
            </a:pPr>
            <a:r>
              <a:rPr lang="tt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Ап-ак эшләпә киеп.</a:t>
            </a:r>
          </a:p>
          <a:p>
            <a:pPr algn="ctr">
              <a:buNone/>
            </a:pPr>
            <a:r>
              <a:rPr lang="tt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Киптерә дә, кыздыра да</a:t>
            </a:r>
          </a:p>
          <a:p>
            <a:pPr algn="ctr">
              <a:buNone/>
            </a:pPr>
            <a:r>
              <a:rPr lang="tt-RU" sz="43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Кешеләр безне җыеп.</a:t>
            </a:r>
          </a:p>
          <a:p>
            <a:pPr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img18.tempfile.ru/images/9275/148fb1cbe6/23a9ecc1bc72beb1d3eadeec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221088"/>
            <a:ext cx="1743743" cy="2160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4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5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tt-RU" sz="4800" dirty="0" smtClean="0"/>
              <a:t>ҖӨМЛӘ КИСӘКЛӘРЕ</a:t>
            </a:r>
            <a:br>
              <a:rPr lang="tt-RU" sz="4800" dirty="0" smtClean="0"/>
            </a:br>
            <a:r>
              <a:rPr lang="tt-RU" sz="2800" dirty="0" smtClean="0"/>
              <a:t>члены предло</a:t>
            </a:r>
            <a:r>
              <a:rPr lang="ru-RU" sz="2800" dirty="0" smtClean="0"/>
              <a:t>ж</a:t>
            </a:r>
            <a:r>
              <a:rPr lang="tt-RU" sz="2800" dirty="0" smtClean="0"/>
              <a:t>ения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132856"/>
            <a:ext cx="3132976" cy="115212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t-RU" sz="4400" b="1" u="sng" dirty="0" smtClean="0">
                <a:solidFill>
                  <a:schemeClr val="accent1"/>
                </a:solidFill>
              </a:rPr>
              <a:t>ИЯ</a:t>
            </a:r>
            <a:r>
              <a:rPr lang="tt-RU" sz="4400" b="1" dirty="0" smtClean="0">
                <a:solidFill>
                  <a:schemeClr val="accent1"/>
                </a:solidFill>
              </a:rPr>
              <a:t> </a:t>
            </a:r>
          </a:p>
          <a:p>
            <a:pPr algn="ctr">
              <a:buNone/>
            </a:pPr>
            <a:r>
              <a:rPr lang="tt-RU" sz="2400" dirty="0" smtClean="0">
                <a:solidFill>
                  <a:schemeClr val="accent1"/>
                </a:solidFill>
              </a:rPr>
              <a:t>(подле</a:t>
            </a:r>
            <a:r>
              <a:rPr lang="ru-RU" sz="2400" dirty="0" err="1" smtClean="0">
                <a:solidFill>
                  <a:schemeClr val="accent1"/>
                </a:solidFill>
              </a:rPr>
              <a:t>жащее</a:t>
            </a:r>
            <a:r>
              <a:rPr lang="ru-RU" sz="2400" dirty="0" smtClean="0">
                <a:solidFill>
                  <a:schemeClr val="accent1"/>
                </a:solidFill>
              </a:rPr>
              <a:t>)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2132856"/>
            <a:ext cx="2364750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4400" b="1" u="dbl" dirty="0" smtClean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ХӘБӘР</a:t>
            </a:r>
          </a:p>
          <a:p>
            <a:pPr algn="ctr"/>
            <a:r>
              <a:rPr lang="tt-RU" sz="2400" dirty="0" smtClean="0">
                <a:solidFill>
                  <a:schemeClr val="accent1"/>
                </a:solidFill>
              </a:rPr>
              <a:t>(сказуемое)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627784" y="1772816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652120" y="1700808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ая фигурная скобка 6"/>
          <p:cNvSpPr/>
          <p:nvPr/>
        </p:nvSpPr>
        <p:spPr>
          <a:xfrm rot="5400000">
            <a:off x="3311860" y="476672"/>
            <a:ext cx="1440160" cy="6408712"/>
          </a:xfrm>
          <a:prstGeom prst="rightBrac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509120"/>
            <a:ext cx="72042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3600" b="1" dirty="0" smtClean="0">
                <a:solidFill>
                  <a:schemeClr val="accent1"/>
                </a:solidFill>
              </a:rPr>
              <a:t>Җөмләнең баш кисәкләре</a:t>
            </a:r>
          </a:p>
          <a:p>
            <a:pPr algn="ctr"/>
            <a:r>
              <a:rPr lang="tt-RU" sz="2800" dirty="0" smtClean="0">
                <a:solidFill>
                  <a:schemeClr val="accent1"/>
                </a:solidFill>
              </a:rPr>
              <a:t>Главные члены предложения</a:t>
            </a:r>
            <a:endParaRPr lang="ru-RU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7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 animBg="1"/>
      <p:bldP spid="7" grpId="0" animBg="1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93</TotalTime>
  <Words>104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ҖӨМЛӘ</vt:lpstr>
      <vt:lpstr>Порядок слов в предложении</vt:lpstr>
      <vt:lpstr>ҖӨМЛӘ</vt:lpstr>
      <vt:lpstr>ИНВЕРСИЯ</vt:lpstr>
      <vt:lpstr>ҖӨМЛӘ КИСӘКЛӘРЕ члены 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ҖӨМЛӘ</dc:title>
  <dc:creator>АЛСУ</dc:creator>
  <cp:lastModifiedBy>АЛСУ</cp:lastModifiedBy>
  <cp:revision>11</cp:revision>
  <dcterms:created xsi:type="dcterms:W3CDTF">2012-11-22T16:18:45Z</dcterms:created>
  <dcterms:modified xsi:type="dcterms:W3CDTF">2012-11-22T18:02:08Z</dcterms:modified>
</cp:coreProperties>
</file>