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49E8B-A31E-43D8-A65D-89B887535857}" type="datetimeFigureOut">
              <a:rPr lang="ru-RU" smtClean="0"/>
              <a:t>11.02.2015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02A8B4-C4C1-4EF3-8E69-2020E79CF78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2A8B4-C4C1-4EF3-8E69-2020E79CF780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Учащимся</a:t>
            </a:r>
            <a:r>
              <a:rPr lang="ru-RU" baseline="0" dirty="0" smtClean="0"/>
              <a:t> предлагается по иллюстрации догадаться о какой статье декларации идет речь.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2A8B4-C4C1-4EF3-8E69-2020E79CF780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51920" y="2130425"/>
            <a:ext cx="4606280" cy="1470025"/>
          </a:xfrm>
        </p:spPr>
        <p:txBody>
          <a:bodyPr>
            <a:noAutofit/>
          </a:bodyPr>
          <a:lstStyle/>
          <a:p>
            <a:r>
              <a:rPr lang="ru-RU" sz="7200" b="1" dirty="0" err="1" smtClean="0">
                <a:solidFill>
                  <a:schemeClr val="tx2"/>
                </a:solidFill>
                <a:latin typeface="Garamond" pitchFamily="18" charset="0"/>
              </a:rPr>
              <a:t>Брейн</a:t>
            </a:r>
            <a:r>
              <a:rPr lang="ru-RU" sz="7200" b="1" dirty="0" smtClean="0">
                <a:solidFill>
                  <a:schemeClr val="tx2"/>
                </a:solidFill>
                <a:latin typeface="Garamond" pitchFamily="18" charset="0"/>
              </a:rPr>
              <a:t> - ринг</a:t>
            </a:r>
            <a:endParaRPr lang="ru-RU" sz="72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28992" y="4929198"/>
            <a:ext cx="6400800" cy="1752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Admin\Desktop\im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646385">
            <a:off x="1043608" y="692696"/>
            <a:ext cx="3074640" cy="4505202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E:\Декларация о правах человека\Никто не должен подвергаться пыткам или жестоким, бесчеловечным или унижающим его достоинство обращению и наказанию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664"/>
            <a:ext cx="4860032" cy="577128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7984" y="1484784"/>
            <a:ext cx="4330824" cy="43784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Статья 5. Никто не должен подвергаться пыткам или жестоким, бесчеловечным или унижающим его достоинство обращению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Статья 2. Каждый человек должен обладать всеми правами и всеми свободами, без какого бы то ни было различия.</a:t>
            </a:r>
            <a:endParaRPr lang="ru-RU" dirty="0"/>
          </a:p>
        </p:txBody>
      </p:sp>
      <p:pic>
        <p:nvPicPr>
          <p:cNvPr id="11266" name="Picture 2" descr="E:\Декларация о правах человека\Каждый человек имеет право на жизнь, на свободу и на личную неприкосновенность.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140968"/>
            <a:ext cx="5303299" cy="3486919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E:\Декларация о правах человека\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5749"/>
            <a:ext cx="5076056" cy="571056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05064" y="2276872"/>
            <a:ext cx="5338936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Статья 23. Каждый человек имеет право на труд, на свободный выбор работы, на справедливые и благоприятные условия труда</a:t>
            </a: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Статья 12. Никто не может подвергаться произвольному вмешательству в его личную и семейную жизнь..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3315" name="Picture 3" descr="E:\Декларация о правах человека\НИКТОН~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928163"/>
            <a:ext cx="4248472" cy="3929837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Статья 7. Все люди равны перед законом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E:\Декларация о правах человека\КАЖДЫЙ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778852"/>
            <a:ext cx="6408712" cy="4838577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95936" y="1268760"/>
            <a:ext cx="4464496" cy="36584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Статья 14. Каждый человек имеет право искать убежища от преследования в других странах</a:t>
            </a:r>
            <a:endParaRPr lang="ru-RU" dirty="0"/>
          </a:p>
        </p:txBody>
      </p:sp>
      <p:pic>
        <p:nvPicPr>
          <p:cNvPr id="15362" name="Picture 2" descr="E:\Декларация о правах человека\1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211960" cy="6947563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Статья 19. Каждый человек имеет право на свободу убеждений и на их свободное выражение.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6386" name="Picture 2" descr="E:\Декларация о правах человека\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680457"/>
            <a:ext cx="5904656" cy="4177544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Статья 17. Каждый человек имеет право владеть имуществом.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E:\Декларация о правах человека\udhr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401255"/>
            <a:ext cx="5616624" cy="4942629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Статья 18. Каждый человек имеет право на свободу мысли, совести и религии.</a:t>
            </a:r>
            <a:endParaRPr lang="ru-RU" dirty="0"/>
          </a:p>
        </p:txBody>
      </p:sp>
      <p:pic>
        <p:nvPicPr>
          <p:cNvPr id="18434" name="Picture 2" descr="E:\Декларация о правах человека\1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795832"/>
            <a:ext cx="5904656" cy="4708963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Статья 29. Каждый человек имеет обязанности перед обществом.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 descr="E:\Декларация о правах человека\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581150"/>
            <a:ext cx="3810000" cy="5276850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332656"/>
            <a:ext cx="4186808" cy="56166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latin typeface="Garamond" pitchFamily="18" charset="0"/>
              </a:rPr>
              <a:t>Статья 1.</a:t>
            </a:r>
            <a:br>
              <a:rPr lang="ru-RU" b="1" dirty="0" smtClean="0">
                <a:latin typeface="Garamond" pitchFamily="18" charset="0"/>
              </a:rPr>
            </a:br>
            <a:r>
              <a:rPr lang="ru-RU" b="1" dirty="0" smtClean="0">
                <a:latin typeface="Garamond" pitchFamily="18" charset="0"/>
              </a:rPr>
              <a:t>Все люди рождаются свободными и </a:t>
            </a:r>
            <a:r>
              <a:rPr lang="ru-RU" b="1" u="sng" dirty="0" smtClean="0">
                <a:latin typeface="Garamond" pitchFamily="18" charset="0"/>
              </a:rPr>
              <a:t>равными</a:t>
            </a:r>
            <a:r>
              <a:rPr lang="ru-RU" b="1" dirty="0" smtClean="0">
                <a:latin typeface="Garamond" pitchFamily="18" charset="0"/>
              </a:rPr>
              <a:t> в своем </a:t>
            </a:r>
            <a:r>
              <a:rPr lang="ru-RU" b="1" u="sng" dirty="0" smtClean="0">
                <a:latin typeface="Garamond" pitchFamily="18" charset="0"/>
              </a:rPr>
              <a:t>достоинстве и правах.</a:t>
            </a:r>
            <a:endParaRPr lang="ru-RU" b="1" u="sng" dirty="0">
              <a:latin typeface="Garamond" pitchFamily="18" charset="0"/>
            </a:endParaRPr>
          </a:p>
        </p:txBody>
      </p:sp>
      <p:pic>
        <p:nvPicPr>
          <p:cNvPr id="2050" name="Picture 2" descr="E:\Декларация о правах человека\ВСЕЛЮД~1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644008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E:\Декларация о правах человека\Никто не должен содержаться в рабстве или в подневольном состоянии; рабство и работорговля запрещаются во всех их видах.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672"/>
            <a:ext cx="4871243" cy="638132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9952" y="274638"/>
            <a:ext cx="4546848" cy="5818658"/>
          </a:xfrm>
        </p:spPr>
        <p:txBody>
          <a:bodyPr>
            <a:normAutofit/>
          </a:bodyPr>
          <a:lstStyle/>
          <a:p>
            <a:r>
              <a:rPr lang="ru-RU" dirty="0" smtClean="0"/>
              <a:t>Статья 4. Никто не должен содержаться в рабстве или в подневольном состоянии.</a:t>
            </a: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504" y="908720"/>
            <a:ext cx="4464496" cy="4104456"/>
          </a:xfrm>
        </p:spPr>
        <p:txBody>
          <a:bodyPr>
            <a:normAutofit/>
          </a:bodyPr>
          <a:lstStyle/>
          <a:p>
            <a:r>
              <a:rPr lang="ru-RU" dirty="0" smtClean="0"/>
              <a:t>Статья 26. Каждый человек имеет право на образование.</a:t>
            </a:r>
            <a:endParaRPr lang="ru-RU" dirty="0"/>
          </a:p>
        </p:txBody>
      </p:sp>
      <p:pic>
        <p:nvPicPr>
          <p:cNvPr id="4098" name="Picture 2" descr="E:\Декларация о правах человека\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8720"/>
            <a:ext cx="4752528" cy="5596102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E:\Декларация о правах человека\1КАЖДЫ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923292"/>
            <a:ext cx="6408712" cy="493470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4704" y="0"/>
            <a:ext cx="8579296" cy="19888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Статья 9. Никто не может быть подвергнут произвольному аресту, задержанию или изгнанию.</a:t>
            </a: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E:\Декларация о правах человека\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8680"/>
            <a:ext cx="4857328" cy="431087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3928" y="1556792"/>
            <a:ext cx="5220072" cy="33843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Статья 13. Каждый человек имеет право свободно передвигаться и выбирать себе местожительство в пределах каждого государства, право покидать любую страну и возвращаться в свою страну.</a:t>
            </a: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:\Декларация о правах человека\1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6712"/>
            <a:ext cx="4242066" cy="539802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45024" y="620688"/>
            <a:ext cx="5698976" cy="509857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Мужчины и женщины, достигшие совершеннолетия, имеют право без всяких ограничений по признаку расы, национальности или религии вступать в брак</a:t>
            </a: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E:\Декларация о правах человека\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724128" cy="432171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437112"/>
            <a:ext cx="813690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Статья 27. Каждый человек имеет право свободно участвовать в культурной жизни общества</a:t>
            </a: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Статья 24. Каждый человек имеет право на отдых и досуг.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E:\Декларация о правах человека\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12399"/>
            <a:ext cx="7056784" cy="5045601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244</Words>
  <Application>Microsoft Office PowerPoint</Application>
  <PresentationFormat>Экран (4:3)</PresentationFormat>
  <Paragraphs>22</Paragraphs>
  <Slides>19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Брейн - ринг</vt:lpstr>
      <vt:lpstr> Статья 1. Все люди рождаются свободными и равными в своем достоинстве и правах.</vt:lpstr>
      <vt:lpstr>Статья 4. Никто не должен содержаться в рабстве или в подневольном состоянии.</vt:lpstr>
      <vt:lpstr>Статья 26. Каждый человек имеет право на образование.</vt:lpstr>
      <vt:lpstr>Статья 9. Никто не может быть подвергнут произвольному аресту, задержанию или изгнанию.</vt:lpstr>
      <vt:lpstr>Статья 13. Каждый человек имеет право свободно передвигаться и выбирать себе местожительство в пределах каждого государства, право покидать любую страну и возвращаться в свою страну.</vt:lpstr>
      <vt:lpstr>Мужчины и женщины, достигшие совершеннолетия, имеют право без всяких ограничений по признаку расы, национальности или религии вступать в брак</vt:lpstr>
      <vt:lpstr>Статья 27. Каждый человек имеет право свободно участвовать в культурной жизни общества</vt:lpstr>
      <vt:lpstr>Статья 24. Каждый человек имеет право на отдых и досуг.</vt:lpstr>
      <vt:lpstr>Статья 5. Никто не должен подвергаться пыткам или жестоким, бесчеловечным или унижающим его достоинство обращению</vt:lpstr>
      <vt:lpstr> Статья 2. Каждый человек должен обладать всеми правами и всеми свободами, без какого бы то ни было различия.</vt:lpstr>
      <vt:lpstr>Статья 23. Каждый человек имеет право на труд, на свободный выбор работы, на справедливые и благоприятные условия труда</vt:lpstr>
      <vt:lpstr>Статья 12. Никто не может подвергаться произвольному вмешательству в его личную и семейную жизнь..</vt:lpstr>
      <vt:lpstr>Статья 7. Все люди равны перед законом</vt:lpstr>
      <vt:lpstr> Статья 14. Каждый человек имеет право искать убежища от преследования в других странах</vt:lpstr>
      <vt:lpstr>Статья 19. Каждый человек имеет право на свободу убеждений и на их свободное выражение.</vt:lpstr>
      <vt:lpstr>Статья 17. Каждый человек имеет право владеть имуществом.</vt:lpstr>
      <vt:lpstr>Статья 18. Каждый человек имеет право на свободу мысли, совести и религии.</vt:lpstr>
      <vt:lpstr>Статья 29. Каждый человек имеет обязанности перед обществом.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Брейн - ринг</dc:title>
  <dc:creator>Ира</dc:creator>
  <cp:lastModifiedBy>Admin</cp:lastModifiedBy>
  <cp:revision>7</cp:revision>
  <dcterms:created xsi:type="dcterms:W3CDTF">2014-11-30T14:43:56Z</dcterms:created>
  <dcterms:modified xsi:type="dcterms:W3CDTF">2015-02-11T14:47:24Z</dcterms:modified>
</cp:coreProperties>
</file>