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9E8B-A31E-43D8-A65D-89B887535857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2A8B4-C4C1-4EF3-8E69-2020E79CF7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A8B4-C4C1-4EF3-8E69-2020E79CF78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Учащимся</a:t>
            </a:r>
            <a:r>
              <a:rPr lang="ru-RU" baseline="0" dirty="0" smtClean="0"/>
              <a:t> предлагается по иллюстрации догадаться о какой статье декларации идет речь.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A8B4-C4C1-4EF3-8E69-2020E79CF78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2130425"/>
            <a:ext cx="4606280" cy="1470025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chemeClr val="tx2"/>
                </a:solidFill>
                <a:latin typeface="Garamond" pitchFamily="18" charset="0"/>
              </a:rPr>
              <a:t>Брейн</a:t>
            </a:r>
            <a:r>
              <a:rPr lang="ru-RU" sz="7200" b="1" dirty="0" smtClean="0">
                <a:solidFill>
                  <a:schemeClr val="tx2"/>
                </a:solidFill>
                <a:latin typeface="Garamond" pitchFamily="18" charset="0"/>
              </a:rPr>
              <a:t> - ринг</a:t>
            </a:r>
            <a:endParaRPr lang="ru-RU" sz="72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92919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im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6385">
            <a:off x="1043608" y="692696"/>
            <a:ext cx="3074640" cy="45052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Декларация о правах человека\Никто не должен подвергаться пыткам или жестоким, бесчеловечным или унижающим его достоинство обращению и наказанию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4860032" cy="5771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484784"/>
            <a:ext cx="4330824" cy="43784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5. Никто не должен подвергаться пыткам или жестоким, бесчеловечным или унижающим его достоинство обращению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Статья 2. Каждый человек должен обладать всеми правами и всеми свободами, без какого бы то ни было различия.</a:t>
            </a:r>
            <a:endParaRPr lang="ru-RU" dirty="0"/>
          </a:p>
        </p:txBody>
      </p:sp>
      <p:pic>
        <p:nvPicPr>
          <p:cNvPr id="11266" name="Picture 2" descr="E:\Декларация о правах человека\Каждый человек имеет право на жизнь, на свободу и на личную неприкосновенность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40968"/>
            <a:ext cx="5303299" cy="348691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E:\Декларация о правах человека\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749"/>
            <a:ext cx="5076056" cy="5710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5064" y="2276872"/>
            <a:ext cx="53389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23. Каждый человек имеет право на труд, на свободный выбор работы, на справедливые и благоприятные условия труда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12. Никто не может подвергаться произвольному вмешательству в его личную и семейную жизнь..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5" name="Picture 3" descr="E:\Декларация о правах человека\НИКТОН~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28163"/>
            <a:ext cx="4248472" cy="39298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7. Все люди равны перед законом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E:\Декларация о правах человека\КАЖДЫЙ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8852"/>
            <a:ext cx="6408712" cy="483857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1268760"/>
            <a:ext cx="4464496" cy="36584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Статья 14. Каждый человек имеет право искать убежища от преследования в других странах</a:t>
            </a:r>
            <a:endParaRPr lang="ru-RU" dirty="0"/>
          </a:p>
        </p:txBody>
      </p:sp>
      <p:pic>
        <p:nvPicPr>
          <p:cNvPr id="15362" name="Picture 2" descr="E:\Декларация о правах человека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11960" cy="69475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19. Каждый человек имеет право на свободу убеждений и на их свободное выражение.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E:\Декларация о правах человека\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80457"/>
            <a:ext cx="5904656" cy="417754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17. Каждый человек имеет право владеть имуществом.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E:\Декларация о правах человека\udhr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01255"/>
            <a:ext cx="5616624" cy="494262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18. Каждый человек имеет право на свободу мысли, совести и религии.</a:t>
            </a:r>
            <a:endParaRPr lang="ru-RU" dirty="0"/>
          </a:p>
        </p:txBody>
      </p:sp>
      <p:pic>
        <p:nvPicPr>
          <p:cNvPr id="18434" name="Picture 2" descr="E:\Декларация о правах человека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95832"/>
            <a:ext cx="5904656" cy="470896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29. Каждый человек имеет обязанности перед обществом.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E:\Декларация о правах человека\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581150"/>
            <a:ext cx="3810000" cy="52768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186808" cy="56166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Garamond" pitchFamily="18" charset="0"/>
              </a:rPr>
              <a:t>Статья 1.</a:t>
            </a:r>
            <a:br>
              <a:rPr lang="ru-RU" b="1" dirty="0" smtClean="0">
                <a:latin typeface="Garamond" pitchFamily="18" charset="0"/>
              </a:rPr>
            </a:br>
            <a:r>
              <a:rPr lang="ru-RU" b="1" dirty="0" smtClean="0">
                <a:latin typeface="Garamond" pitchFamily="18" charset="0"/>
              </a:rPr>
              <a:t>Все люди рождаются свободными и </a:t>
            </a:r>
            <a:r>
              <a:rPr lang="ru-RU" b="1" u="sng" dirty="0" smtClean="0">
                <a:latin typeface="Garamond" pitchFamily="18" charset="0"/>
              </a:rPr>
              <a:t>равными</a:t>
            </a:r>
            <a:r>
              <a:rPr lang="ru-RU" b="1" dirty="0" smtClean="0">
                <a:latin typeface="Garamond" pitchFamily="18" charset="0"/>
              </a:rPr>
              <a:t> в своем </a:t>
            </a:r>
            <a:r>
              <a:rPr lang="ru-RU" b="1" u="sng" dirty="0" smtClean="0">
                <a:latin typeface="Garamond" pitchFamily="18" charset="0"/>
              </a:rPr>
              <a:t>достоинстве и правах.</a:t>
            </a:r>
            <a:endParaRPr lang="ru-RU" b="1" u="sng" dirty="0">
              <a:latin typeface="Garamond" pitchFamily="18" charset="0"/>
            </a:endParaRPr>
          </a:p>
        </p:txBody>
      </p:sp>
      <p:pic>
        <p:nvPicPr>
          <p:cNvPr id="2050" name="Picture 2" descr="E:\Декларация о правах человека\ВСЕЛЮД~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400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Декларация о правах человека\Никто не должен содержаться в рабстве или в подневольном состоянии; рабство и работорговля запрещаются во всех их видах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871243" cy="6381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74638"/>
            <a:ext cx="4546848" cy="5818658"/>
          </a:xfrm>
        </p:spPr>
        <p:txBody>
          <a:bodyPr>
            <a:normAutofit/>
          </a:bodyPr>
          <a:lstStyle/>
          <a:p>
            <a:r>
              <a:rPr lang="ru-RU" dirty="0" smtClean="0"/>
              <a:t>Статья 4. Никто не должен содержаться в рабстве или в подневольном состоянии.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504" y="908720"/>
            <a:ext cx="4464496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Статья 26. Каждый человек имеет право на образование.</a:t>
            </a:r>
            <a:endParaRPr lang="ru-RU" dirty="0"/>
          </a:p>
        </p:txBody>
      </p:sp>
      <p:pic>
        <p:nvPicPr>
          <p:cNvPr id="4098" name="Picture 2" descr="E:\Декларация о правах человека\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4752528" cy="55961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E:\Декларация о правах человека\1КАЖДЫ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23292"/>
            <a:ext cx="6408712" cy="49347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04" y="0"/>
            <a:ext cx="8579296" cy="1988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9. Никто не может быть подвергнут произвольному аресту, задержанию или изгнанию.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E:\Декларация о правах человека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57328" cy="43108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1556792"/>
            <a:ext cx="5220072" cy="3384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13. Каждый человек имеет право свободно передвигаться и выбирать себе местожительство в пределах каждого государства, право покидать любую страну и возвращаться в свою страну.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Декларация о правах человека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4242066" cy="53980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024" y="620688"/>
            <a:ext cx="5698976" cy="50985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Мужчины и женщины, достигшие совершеннолетия, имеют право без всяких ограничений по признаку расы, национальности или религии вступать в брак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Декларация о правах человека\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24128" cy="43217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Статья 27. Каждый человек имеет право свободно участвовать в культурной жизни общества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Статья 24. Каждый человек имеет право на отдых и досуг.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Декларация о правах человека\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12399"/>
            <a:ext cx="7056784" cy="504560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244</Words>
  <Application>Microsoft Office PowerPoint</Application>
  <PresentationFormat>Экран (4:3)</PresentationFormat>
  <Paragraphs>22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Брейн - ринг</vt:lpstr>
      <vt:lpstr> Статья 1. Все люди рождаются свободными и равными в своем достоинстве и правах.</vt:lpstr>
      <vt:lpstr>Статья 4. Никто не должен содержаться в рабстве или в подневольном состоянии.</vt:lpstr>
      <vt:lpstr>Статья 26. Каждый человек имеет право на образование.</vt:lpstr>
      <vt:lpstr>Статья 9. Никто не может быть подвергнут произвольному аресту, задержанию или изгнанию.</vt:lpstr>
      <vt:lpstr>Статья 13. Каждый человек имеет право свободно передвигаться и выбирать себе местожительство в пределах каждого государства, право покидать любую страну и возвращаться в свою страну.</vt:lpstr>
      <vt:lpstr>Мужчины и женщины, достигшие совершеннолетия, имеют право без всяких ограничений по признаку расы, национальности или религии вступать в брак</vt:lpstr>
      <vt:lpstr>Статья 27. Каждый человек имеет право свободно участвовать в культурной жизни общества</vt:lpstr>
      <vt:lpstr>Статья 24. Каждый человек имеет право на отдых и досуг.</vt:lpstr>
      <vt:lpstr>Статья 5. Никто не должен подвергаться пыткам или жестоким, бесчеловечным или унижающим его достоинство обращению</vt:lpstr>
      <vt:lpstr> Статья 2. Каждый человек должен обладать всеми правами и всеми свободами, без какого бы то ни было различия.</vt:lpstr>
      <vt:lpstr>Статья 23. Каждый человек имеет право на труд, на свободный выбор работы, на справедливые и благоприятные условия труда</vt:lpstr>
      <vt:lpstr>Статья 12. Никто не может подвергаться произвольному вмешательству в его личную и семейную жизнь..</vt:lpstr>
      <vt:lpstr>Статья 7. Все люди равны перед законом</vt:lpstr>
      <vt:lpstr> Статья 14. Каждый человек имеет право искать убежища от преследования в других странах</vt:lpstr>
      <vt:lpstr>Статья 19. Каждый человек имеет право на свободу убеждений и на их свободное выражение.</vt:lpstr>
      <vt:lpstr>Статья 17. Каждый человек имеет право владеть имуществом.</vt:lpstr>
      <vt:lpstr>Статья 18. Каждый человек имеет право на свободу мысли, совести и религии.</vt:lpstr>
      <vt:lpstr>Статья 29. Каждый человек имеет обязанности перед обществом.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 - ринг</dc:title>
  <dc:creator>Ира</dc:creator>
  <cp:lastModifiedBy>Admin</cp:lastModifiedBy>
  <cp:revision>7</cp:revision>
  <dcterms:created xsi:type="dcterms:W3CDTF">2014-11-30T14:43:56Z</dcterms:created>
  <dcterms:modified xsi:type="dcterms:W3CDTF">2015-02-11T14:47:24Z</dcterms:modified>
</cp:coreProperties>
</file>