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317118061_vezhlivost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84"/>
            <a:ext cx="9144000" cy="691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Лукина Наталья Викторовна</dc:creator>
  <cp:lastModifiedBy>Лукина Наталья Викторовна</cp:lastModifiedBy>
  <cp:revision>1</cp:revision>
  <dcterms:created xsi:type="dcterms:W3CDTF">2014-06-04T09:18:40Z</dcterms:created>
  <dcterms:modified xsi:type="dcterms:W3CDTF">2014-06-04T09:22:11Z</dcterms:modified>
</cp:coreProperties>
</file>