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BD9D-1B47-4CDE-B0DB-F63FA8E1110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58BF4A-676D-4E4B-948A-AA8F4ADBD2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BD9D-1B47-4CDE-B0DB-F63FA8E1110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BF4A-676D-4E4B-948A-AA8F4ADBD2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BD9D-1B47-4CDE-B0DB-F63FA8E1110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BF4A-676D-4E4B-948A-AA8F4ADBD2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BD9D-1B47-4CDE-B0DB-F63FA8E1110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58BF4A-676D-4E4B-948A-AA8F4ADBD2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BD9D-1B47-4CDE-B0DB-F63FA8E1110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BF4A-676D-4E4B-948A-AA8F4ADBD2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BD9D-1B47-4CDE-B0DB-F63FA8E1110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BF4A-676D-4E4B-948A-AA8F4ADBD2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BD9D-1B47-4CDE-B0DB-F63FA8E1110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58BF4A-676D-4E4B-948A-AA8F4ADBD2B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BD9D-1B47-4CDE-B0DB-F63FA8E1110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BF4A-676D-4E4B-948A-AA8F4ADBD2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BD9D-1B47-4CDE-B0DB-F63FA8E1110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BF4A-676D-4E4B-948A-AA8F4ADBD2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BD9D-1B47-4CDE-B0DB-F63FA8E1110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BF4A-676D-4E4B-948A-AA8F4ADBD2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BD9D-1B47-4CDE-B0DB-F63FA8E1110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BF4A-676D-4E4B-948A-AA8F4ADBD2B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FBBD9D-1B47-4CDE-B0DB-F63FA8E11108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58BF4A-676D-4E4B-948A-AA8F4ADBD2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Тема урока: «Приготовление жареных блюд из  творога».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099460"/>
            <a:ext cx="8371656" cy="4258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Сырники из творога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6696744" cy="4038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00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Технология приготовления творожных батончиков.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Творог, мука пшеничная, яйца, сметана, сода пищевая, сахар, сахарная пудра, масло растительное (для жарки).</a:t>
            </a:r>
            <a:br>
              <a:rPr lang="ru-RU" sz="1800" dirty="0" smtClean="0"/>
            </a:br>
            <a:r>
              <a:rPr lang="ru-RU" sz="2200" dirty="0" smtClean="0"/>
              <a:t>Творог протираю, соединяют с яйцами растертыми с сахаром, мукой, сметаной, содой пищевой. Замешивают массу. Формируют массу в виде жгутиков и нарезают на полоски длиной 8 – 10 см. обжаривают в масле со всех сторон до золотистого цвета.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8960"/>
            <a:ext cx="590465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16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04664"/>
            <a:ext cx="4083855" cy="2232248"/>
          </a:xfrm>
        </p:spPr>
        <p:txBody>
          <a:bodyPr/>
          <a:lstStyle/>
          <a:p>
            <a:r>
              <a:rPr lang="ru-RU" sz="3800" dirty="0" smtClean="0"/>
              <a:t>Подача творожных батончиков.</a:t>
            </a:r>
            <a:endParaRPr lang="ru-RU" sz="3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43" y="3501008"/>
            <a:ext cx="4056705" cy="3042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29"/>
            <a:ext cx="4752528" cy="3562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60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Повторить тему по МДК-2: «Приготовление отварных блюд из творога»; ТБ в горячем цехе, санитария и гигиена работника предприятий общественного питания.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77663"/>
            <a:ext cx="270766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81790"/>
            <a:ext cx="4304536" cy="301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12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080" y="476672"/>
            <a:ext cx="4176464" cy="2419055"/>
          </a:xfrm>
        </p:spPr>
        <p:txBody>
          <a:bodyPr/>
          <a:lstStyle/>
          <a:p>
            <a:r>
              <a:rPr lang="ru-RU" sz="4400" dirty="0" smtClean="0"/>
              <a:t>Приятного аппетита!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24945"/>
            <a:ext cx="4114772" cy="3658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8" y="404663"/>
            <a:ext cx="4313802" cy="3010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8" y="3593119"/>
            <a:ext cx="4385810" cy="2903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Урок закончен, спасибо всем за активную работу на уроке.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279" y="1988840"/>
            <a:ext cx="3528392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4032448" cy="2532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2" y="1578783"/>
            <a:ext cx="3942786" cy="225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75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99288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Сырники из творога.</a:t>
            </a:r>
            <a:br>
              <a:rPr lang="ru-RU" sz="4000" dirty="0" smtClean="0"/>
            </a:br>
            <a:r>
              <a:rPr lang="ru-RU" sz="1800" dirty="0" smtClean="0"/>
              <a:t>Творог, мука пшеничная (манная крупа), яйца, сахар, соль.</a:t>
            </a:r>
            <a:br>
              <a:rPr lang="ru-RU" sz="1800" dirty="0" smtClean="0"/>
            </a:br>
            <a:r>
              <a:rPr lang="ru-RU" sz="3100" dirty="0" smtClean="0"/>
              <a:t>Творог протирают и соединяют с яйцами, растертыми с сахаром, пшеничной мукой (или манной крупой), солью.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5164976" cy="3878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41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980728"/>
            <a:ext cx="3672408" cy="1054250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/>
              <a:t>Порционируют</a:t>
            </a:r>
            <a:r>
              <a:rPr lang="ru-RU" sz="4000" dirty="0" smtClean="0"/>
              <a:t> сырники.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06148"/>
            <a:ext cx="5105338" cy="3824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8800"/>
            <a:ext cx="4557889" cy="3047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48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Формируют сырники в виде биточков, панируют в муке.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62" y="1554163"/>
            <a:ext cx="676827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46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568952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Жарят сырники основным способом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700" dirty="0" smtClean="0"/>
              <a:t>с двух сторон до образования золотистой корочки, дожаривают в жарочном шкафу 5 – 7 минут.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53876"/>
            <a:ext cx="4104456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13176"/>
            <a:ext cx="374441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2780927"/>
            <a:ext cx="4248471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935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Подают готовые сырники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4164235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19614"/>
            <a:ext cx="4728071" cy="2905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89041"/>
            <a:ext cx="333375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057463" y="220486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Отпускают сырники с сахаром, вареньем, молочным сладким  и сметанным соусом.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8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Требование к качеству блюд «сырники из творога».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66692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Сырники должны быть правильной круглой формы. Цвет – золотисто-желтый, без подгорелых мест. Поверхность – ровная, без трещин. Консистенция – мягкая, масса – однородная, без крупинок внутри. Запах – творога. Вкус – кисло-сладкий. </a:t>
            </a:r>
          </a:p>
          <a:p>
            <a:r>
              <a:rPr lang="ru-RU" sz="2000" dirty="0" smtClean="0"/>
              <a:t>Сырники хранят не более 15 минут в теплом месте до отпуска.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36004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73016"/>
            <a:ext cx="3672408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04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Технология приготовления творожных шариков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Творог, яйца, сахар, сода пищевая, соль, масло растительное (для жарки).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Творог протирают, соединяют с яйцами растертыми с сахаром, добавляют муку, соль, соду. Замешивают массу, формируют шарики диаметром 2см, жарят во фритюре до золотистого цвета. 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66110"/>
            <a:ext cx="6120680" cy="3351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44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Подача творожных шариков</a:t>
            </a:r>
            <a:endParaRPr lang="ru-RU" sz="4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29" y="1554163"/>
            <a:ext cx="6803542" cy="4525962"/>
          </a:xfrm>
        </p:spPr>
      </p:pic>
    </p:spTree>
    <p:extLst>
      <p:ext uri="{BB962C8B-B14F-4D97-AF65-F5344CB8AC3E}">
        <p14:creationId xmlns:p14="http://schemas.microsoft.com/office/powerpoint/2010/main" val="42031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259</TotalTime>
  <Words>170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Тема урока: «Приготовление жареных блюд из  творога».</vt:lpstr>
      <vt:lpstr>Сырники из творога. Творог, мука пшеничная (манная крупа), яйца, сахар, соль. Творог протирают и соединяют с яйцами, растертыми с сахаром, пшеничной мукой (или манной крупой), солью.</vt:lpstr>
      <vt:lpstr>Порционируют сырники.</vt:lpstr>
      <vt:lpstr>Формируют сырники в виде биточков, панируют в муке.</vt:lpstr>
      <vt:lpstr>Жарят сырники основным способом  с двух сторон до образования золотистой корочки, дожаривают в жарочном шкафу 5 – 7 минут. </vt:lpstr>
      <vt:lpstr>Подают готовые сырники</vt:lpstr>
      <vt:lpstr>Требование к качеству блюд «сырники из творога».</vt:lpstr>
      <vt:lpstr>Технология приготовления творожных шариков Творог, яйца, сахар, сода пищевая, соль, масло растительное (для жарки).  Творог протирают, соединяют с яйцами растертыми с сахаром, добавляют муку, соль, соду. Замешивают массу, формируют шарики диаметром 2см, жарят во фритюре до золотистого цвета. </vt:lpstr>
      <vt:lpstr>Подача творожных шариков</vt:lpstr>
      <vt:lpstr>Технология приготовления творожных батончиков. Творог, мука пшеничная, яйца, сметана, сода пищевая, сахар, сахарная пудра, масло растительное (для жарки). Творог протираю, соединяют с яйцами растертыми с сахаром, мукой, сметаной, содой пищевой. Замешивают массу. Формируют массу в виде жгутиков и нарезают на полоски длиной 8 – 10 см. обжаривают в масле со всех сторон до золотистого цвета. </vt:lpstr>
      <vt:lpstr>Подача творожных батончиков.</vt:lpstr>
      <vt:lpstr>Домашнее задание</vt:lpstr>
      <vt:lpstr>Приятного аппетита!</vt:lpstr>
      <vt:lpstr>Урок закончен, спасибо всем за активную работу на уроке.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Приготовление жареных блюд из  творога»</dc:title>
  <dc:creator>Admin</dc:creator>
  <cp:lastModifiedBy>User</cp:lastModifiedBy>
  <cp:revision>29</cp:revision>
  <dcterms:created xsi:type="dcterms:W3CDTF">2014-03-07T07:52:37Z</dcterms:created>
  <dcterms:modified xsi:type="dcterms:W3CDTF">2014-09-07T21:28:20Z</dcterms:modified>
</cp:coreProperties>
</file>