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16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ACC869-8A19-4208-8D12-3299BB921680}"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ACC869-8A19-4208-8D12-3299BB92168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B7E3473-7171-4909-A52D-1C0FC445DA83}" type="datetimeFigureOut">
              <a:rPr lang="ru-RU" smtClean="0"/>
              <a:t>19.03.2010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B7E3473-7171-4909-A52D-1C0FC445DA83}" type="datetimeFigureOut">
              <a:rPr lang="ru-RU" smtClean="0"/>
              <a:t>19.03.2010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B7E3473-7171-4909-A52D-1C0FC445DA83}" type="datetimeFigureOut">
              <a:rPr lang="ru-RU" smtClean="0"/>
              <a:t>19.03.2010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7E3473-7171-4909-A52D-1C0FC445DA83}" type="datetimeFigureOut">
              <a:rPr lang="ru-RU" smtClean="0"/>
              <a:t>19.03.2010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ACC869-8A19-4208-8D12-3299BB92168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B7E3473-7171-4909-A52D-1C0FC445DA83}" type="datetimeFigureOut">
              <a:rPr lang="ru-RU" smtClean="0"/>
              <a:t>19.03.2010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ACC869-8A19-4208-8D12-3299BB921680}"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AB7E3473-7171-4909-A52D-1C0FC445DA83}" type="datetimeFigureOut">
              <a:rPr lang="ru-RU" smtClean="0"/>
              <a:t>19.03.2010</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FACC869-8A19-4208-8D12-3299BB92168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B7E3473-7171-4909-A52D-1C0FC445DA83}" type="datetimeFigureOut">
              <a:rPr lang="ru-RU" smtClean="0"/>
              <a:t>19.03.2010</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ACC869-8A19-4208-8D12-3299BB92168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p:spPr>
        <p:txBody>
          <a:bodyPr>
            <a:normAutofit fontScale="90000"/>
          </a:bodyPr>
          <a:lstStyle/>
          <a:p>
            <a:r>
              <a:rPr lang="ru-RU" sz="6000" dirty="0" err="1" smtClean="0"/>
              <a:t>Нәрсә ул</a:t>
            </a:r>
            <a:r>
              <a:rPr lang="ru-RU" sz="6000" dirty="0" smtClean="0"/>
              <a:t> </a:t>
            </a:r>
            <a:r>
              <a:rPr lang="ru-RU" sz="6000" dirty="0" err="1" smtClean="0"/>
              <a:t>дуслык</a:t>
            </a:r>
            <a:r>
              <a:rPr lang="ru-RU" sz="6000" dirty="0" smtClean="0"/>
              <a:t>? </a:t>
            </a:r>
            <a:br>
              <a:rPr lang="ru-RU" sz="6000" dirty="0" smtClean="0"/>
            </a:br>
            <a:r>
              <a:rPr lang="ru-RU" dirty="0" smtClean="0"/>
              <a:t/>
            </a:r>
            <a:br>
              <a:rPr lang="ru-RU" dirty="0" smtClean="0"/>
            </a:br>
            <a:r>
              <a:rPr lang="ru-RU" dirty="0" err="1" smtClean="0"/>
              <a:t>Күрше </a:t>
            </a:r>
            <a:r>
              <a:rPr lang="ru-RU" dirty="0" err="1" smtClean="0"/>
              <a:t>авылдан</a:t>
            </a:r>
            <a:r>
              <a:rPr lang="ru-RU" dirty="0" smtClean="0"/>
              <a:t> </a:t>
            </a:r>
            <a:r>
              <a:rPr lang="ru-RU" dirty="0" err="1" smtClean="0"/>
              <a:t>йөреп укыганлыктан</a:t>
            </a:r>
            <a:r>
              <a:rPr lang="ru-RU" dirty="0" smtClean="0"/>
              <a:t>, калган </a:t>
            </a:r>
            <a:r>
              <a:rPr lang="ru-RU" dirty="0" err="1" smtClean="0"/>
              <a:t>сүзләребез кайтканда</a:t>
            </a:r>
            <a:r>
              <a:rPr lang="ru-RU" dirty="0" smtClean="0"/>
              <a:t> </a:t>
            </a:r>
            <a:r>
              <a:rPr lang="ru-RU" dirty="0" err="1" smtClean="0"/>
              <a:t>сөйләшергә </a:t>
            </a:r>
            <a:r>
              <a:rPr lang="ru-RU" dirty="0" smtClean="0"/>
              <a:t>кала. </a:t>
            </a:r>
            <a:r>
              <a:rPr lang="ru-RU" dirty="0" err="1" smtClean="0"/>
              <a:t>Уку</a:t>
            </a:r>
            <a:r>
              <a:rPr lang="ru-RU" dirty="0" smtClean="0"/>
              <a:t> </a:t>
            </a:r>
            <a:r>
              <a:rPr lang="ru-RU" dirty="0" err="1" smtClean="0"/>
              <a:t>елы</a:t>
            </a:r>
            <a:r>
              <a:rPr lang="ru-RU" dirty="0" smtClean="0"/>
              <a:t> </a:t>
            </a:r>
            <a:r>
              <a:rPr lang="ru-RU" dirty="0" err="1" smtClean="0"/>
              <a:t>тәмамланырга вакыт</a:t>
            </a:r>
            <a:r>
              <a:rPr lang="ru-RU" dirty="0" smtClean="0"/>
              <a:t> </a:t>
            </a:r>
            <a:r>
              <a:rPr lang="ru-RU" dirty="0" err="1" smtClean="0"/>
              <a:t>бик</a:t>
            </a:r>
            <a:r>
              <a:rPr lang="ru-RU" dirty="0" smtClean="0"/>
              <a:t> аз </a:t>
            </a:r>
            <a:r>
              <a:rPr lang="ru-RU" dirty="0" err="1" smtClean="0"/>
              <a:t>калды</a:t>
            </a:r>
            <a:r>
              <a:rPr lang="ru-RU" dirty="0" smtClean="0"/>
              <a:t>, </a:t>
            </a:r>
            <a:r>
              <a:rPr lang="ru-RU" dirty="0" err="1" smtClean="0"/>
              <a:t>тагын</a:t>
            </a:r>
            <a:r>
              <a:rPr lang="ru-RU" dirty="0" smtClean="0"/>
              <a:t> </a:t>
            </a:r>
            <a:r>
              <a:rPr lang="ru-RU" dirty="0" err="1" smtClean="0"/>
              <a:t>безгә бер</a:t>
            </a:r>
            <a:r>
              <a:rPr lang="ru-RU" dirty="0" smtClean="0"/>
              <a:t> ел </a:t>
            </a:r>
            <a:r>
              <a:rPr lang="ru-RU" dirty="0" err="1" smtClean="0"/>
              <a:t>гына</a:t>
            </a:r>
            <a:r>
              <a:rPr lang="ru-RU" dirty="0" smtClean="0"/>
              <a:t> </a:t>
            </a:r>
            <a:r>
              <a:rPr lang="ru-RU" dirty="0" err="1" smtClean="0"/>
              <a:t>укыйсы</a:t>
            </a:r>
            <a:r>
              <a:rPr lang="ru-RU" dirty="0" smtClean="0"/>
              <a:t> кала. </a:t>
            </a:r>
            <a:r>
              <a:rPr lang="ru-RU" dirty="0" err="1" smtClean="0"/>
              <a:t>Әй, өзелеп сагынырбыз</a:t>
            </a:r>
            <a:r>
              <a:rPr lang="ru-RU" dirty="0" smtClean="0"/>
              <a:t> </a:t>
            </a:r>
            <a:r>
              <a:rPr lang="ru-RU" dirty="0" err="1" smtClean="0"/>
              <a:t>әле </a:t>
            </a:r>
            <a:r>
              <a:rPr lang="ru-RU" dirty="0" smtClean="0"/>
              <a:t>без </a:t>
            </a:r>
            <a:r>
              <a:rPr lang="ru-RU" dirty="0" err="1" smtClean="0"/>
              <a:t>бу</a:t>
            </a:r>
            <a:r>
              <a:rPr lang="ru-RU" dirty="0" smtClean="0"/>
              <a:t> </a:t>
            </a:r>
            <a:r>
              <a:rPr lang="ru-RU" dirty="0" err="1" smtClean="0"/>
              <a:t>елларны</a:t>
            </a:r>
            <a:r>
              <a:rPr lang="ru-RU" dirty="0" smtClean="0"/>
              <a:t>, </a:t>
            </a:r>
            <a:r>
              <a:rPr lang="ru-RU" dirty="0" err="1" smtClean="0"/>
              <a:t>сыйныфташ</a:t>
            </a:r>
            <a:r>
              <a:rPr lang="ru-RU" dirty="0" smtClean="0"/>
              <a:t> </a:t>
            </a:r>
            <a:r>
              <a:rPr lang="ru-RU" dirty="0" err="1" smtClean="0"/>
              <a:t>дусларны</a:t>
            </a:r>
            <a:r>
              <a:rPr lang="ru-RU" dirty="0" smtClean="0"/>
              <a:t>… </a:t>
            </a:r>
            <a:br>
              <a:rPr lang="ru-RU" dirty="0" smtClean="0"/>
            </a:br>
            <a:r>
              <a:rPr lang="ru-RU" dirty="0" smtClean="0"/>
              <a:t>Ә </a:t>
            </a:r>
            <a:r>
              <a:rPr lang="ru-RU" dirty="0" err="1" smtClean="0"/>
              <a:t>инде</a:t>
            </a:r>
            <a:r>
              <a:rPr lang="ru-RU" dirty="0" smtClean="0"/>
              <a:t> </a:t>
            </a:r>
            <a:r>
              <a:rPr lang="ru-RU" dirty="0" err="1" smtClean="0"/>
              <a:t>чын</a:t>
            </a:r>
            <a:r>
              <a:rPr lang="ru-RU" dirty="0" smtClean="0"/>
              <a:t> </a:t>
            </a:r>
            <a:r>
              <a:rPr lang="ru-RU" dirty="0" err="1" smtClean="0"/>
              <a:t>дус</a:t>
            </a:r>
            <a:r>
              <a:rPr lang="ru-RU" dirty="0" smtClean="0"/>
              <a:t> </a:t>
            </a:r>
            <a:r>
              <a:rPr lang="ru-RU" dirty="0" err="1" smtClean="0"/>
              <a:t>дип</a:t>
            </a:r>
            <a:r>
              <a:rPr lang="ru-RU" dirty="0" smtClean="0"/>
              <a:t> </a:t>
            </a:r>
            <a:r>
              <a:rPr lang="ru-RU" dirty="0" err="1" smtClean="0"/>
              <a:t>аталучы</a:t>
            </a:r>
            <a:r>
              <a:rPr lang="ru-RU" dirty="0" smtClean="0"/>
              <a:t> </a:t>
            </a:r>
            <a:r>
              <a:rPr lang="ru-RU" dirty="0" err="1" smtClean="0"/>
              <a:t>бер</a:t>
            </a:r>
            <a:r>
              <a:rPr lang="ru-RU" dirty="0" smtClean="0"/>
              <a:t> </a:t>
            </a:r>
            <a:r>
              <a:rPr lang="ru-RU" dirty="0" err="1" smtClean="0"/>
              <a:t>генә буладыр</a:t>
            </a:r>
            <a:r>
              <a:rPr lang="ru-RU" dirty="0" smtClean="0"/>
              <a:t> ул. </a:t>
            </a:r>
            <a:r>
              <a:rPr lang="ru-RU" dirty="0" err="1" smtClean="0"/>
              <a:t>Ул</a:t>
            </a:r>
            <a:r>
              <a:rPr lang="ru-RU" dirty="0" smtClean="0"/>
              <a:t> </a:t>
            </a:r>
            <a:r>
              <a:rPr lang="ru-RU" dirty="0" err="1" smtClean="0"/>
              <a:t>синең серләреңне саклый</a:t>
            </a:r>
            <a:r>
              <a:rPr lang="ru-RU" dirty="0" smtClean="0"/>
              <a:t> </a:t>
            </a:r>
            <a:r>
              <a:rPr lang="ru-RU" dirty="0" err="1" smtClean="0"/>
              <a:t>белергә, кирәк урында</a:t>
            </a:r>
            <a:r>
              <a:rPr lang="ru-RU" dirty="0" smtClean="0"/>
              <a:t> сине </a:t>
            </a:r>
            <a:r>
              <a:rPr lang="ru-RU" dirty="0" err="1" smtClean="0"/>
              <a:t>якларга</a:t>
            </a:r>
            <a:r>
              <a:rPr lang="ru-RU" dirty="0" smtClean="0"/>
              <a:t> </a:t>
            </a:r>
            <a:r>
              <a:rPr lang="ru-RU" dirty="0" err="1" smtClean="0"/>
              <a:t>тиеш</a:t>
            </a:r>
            <a:r>
              <a:rPr lang="ru-RU" dirty="0" smtClean="0"/>
              <a:t>, </a:t>
            </a:r>
            <a:r>
              <a:rPr lang="ru-RU" dirty="0" err="1" smtClean="0"/>
              <a:t>дип</a:t>
            </a:r>
            <a:r>
              <a:rPr lang="ru-RU" dirty="0" smtClean="0"/>
              <a:t> </a:t>
            </a:r>
            <a:r>
              <a:rPr lang="ru-RU" dirty="0" err="1" smtClean="0"/>
              <a:t>уйлыйм</a:t>
            </a:r>
            <a:r>
              <a:rPr lang="ru-RU" dirty="0" smtClean="0"/>
              <a:t>. </a:t>
            </a:r>
            <a:br>
              <a:rPr lang="ru-RU" dirty="0" smtClean="0"/>
            </a:br>
            <a:r>
              <a:rPr lang="ru-RU" dirty="0" err="1" smtClean="0"/>
              <a:t>Дусларга</a:t>
            </a:r>
            <a:r>
              <a:rPr lang="ru-RU" dirty="0" smtClean="0"/>
              <a:t> </a:t>
            </a:r>
            <a:r>
              <a:rPr lang="ru-RU" dirty="0" err="1" smtClean="0"/>
              <a:t>таләпне бик</a:t>
            </a:r>
            <a:r>
              <a:rPr lang="ru-RU" dirty="0" smtClean="0"/>
              <a:t> </a:t>
            </a:r>
            <a:r>
              <a:rPr lang="ru-RU" dirty="0" err="1" smtClean="0"/>
              <a:t>нык</a:t>
            </a:r>
            <a:r>
              <a:rPr lang="ru-RU" dirty="0" smtClean="0"/>
              <a:t> </a:t>
            </a:r>
            <a:r>
              <a:rPr lang="ru-RU" dirty="0" err="1" smtClean="0"/>
              <a:t>куйдым</a:t>
            </a:r>
            <a:r>
              <a:rPr lang="ru-RU" dirty="0" smtClean="0"/>
              <a:t>, бугай. </a:t>
            </a:r>
            <a:r>
              <a:rPr lang="ru-RU" dirty="0" err="1" smtClean="0"/>
              <a:t>Үзем, үзем соң кемгәдер чын</a:t>
            </a:r>
            <a:r>
              <a:rPr lang="ru-RU" dirty="0" smtClean="0"/>
              <a:t> </a:t>
            </a:r>
            <a:r>
              <a:rPr lang="ru-RU" dirty="0" err="1" smtClean="0"/>
              <a:t>дус</a:t>
            </a:r>
            <a:r>
              <a:rPr lang="ru-RU" dirty="0" smtClean="0"/>
              <a:t> </a:t>
            </a:r>
            <a:r>
              <a:rPr lang="ru-RU" dirty="0" err="1" smtClean="0"/>
              <a:t>була</a:t>
            </a:r>
            <a:r>
              <a:rPr lang="ru-RU" dirty="0" smtClean="0"/>
              <a:t> </a:t>
            </a:r>
            <a:r>
              <a:rPr lang="ru-RU" dirty="0" err="1" smtClean="0"/>
              <a:t>аламмы</a:t>
            </a:r>
            <a:r>
              <a:rPr lang="ru-RU" dirty="0" smtClean="0"/>
              <a:t>? </a:t>
            </a:r>
            <a:r>
              <a:rPr lang="ru-RU" dirty="0" err="1" smtClean="0"/>
              <a:t>Әйе, әйе.</a:t>
            </a:r>
            <a:r>
              <a:rPr lang="ru-RU" dirty="0" smtClean="0"/>
              <a:t> </a:t>
            </a:r>
            <a:r>
              <a:rPr lang="ru-RU" dirty="0" err="1" smtClean="0"/>
              <a:t>Дустыма</a:t>
            </a:r>
            <a:r>
              <a:rPr lang="ru-RU" dirty="0" smtClean="0"/>
              <a:t> </a:t>
            </a:r>
            <a:r>
              <a:rPr lang="ru-RU" dirty="0" err="1" smtClean="0"/>
              <a:t>ярдәм кулы</a:t>
            </a:r>
            <a:r>
              <a:rPr lang="ru-RU" dirty="0" smtClean="0"/>
              <a:t> </a:t>
            </a:r>
            <a:r>
              <a:rPr lang="ru-RU" dirty="0" err="1" smtClean="0"/>
              <a:t>сузарлык</a:t>
            </a:r>
            <a:r>
              <a:rPr lang="ru-RU" dirty="0" smtClean="0"/>
              <a:t> </a:t>
            </a:r>
            <a:r>
              <a:rPr lang="ru-RU" dirty="0" err="1" smtClean="0"/>
              <a:t>тәвәккәллегем дә, кешеләргә ярдәмчеллегем дә </a:t>
            </a:r>
            <a:r>
              <a:rPr lang="ru-RU" dirty="0" smtClean="0"/>
              <a:t>бар. </a:t>
            </a:r>
            <a:r>
              <a:rPr lang="ru-RU" dirty="0" err="1" smtClean="0"/>
              <a:t>Иң мөһиме, кешенең </a:t>
            </a:r>
            <a:r>
              <a:rPr lang="ru-RU" dirty="0" smtClean="0"/>
              <a:t>серен </a:t>
            </a:r>
            <a:r>
              <a:rPr lang="ru-RU" dirty="0" err="1" smtClean="0"/>
              <a:t>күңелемдә саклыйм</a:t>
            </a:r>
            <a:r>
              <a:rPr lang="ru-RU" dirty="0" smtClean="0"/>
              <a:t>. </a:t>
            </a:r>
            <a:br>
              <a:rPr lang="ru-RU" dirty="0" smtClean="0"/>
            </a:br>
            <a:r>
              <a:rPr lang="ru-RU" dirty="0" err="1" smtClean="0"/>
              <a:t>Иң ышанычлы</a:t>
            </a:r>
            <a:r>
              <a:rPr lang="ru-RU" dirty="0" smtClean="0"/>
              <a:t>, </a:t>
            </a:r>
            <a:r>
              <a:rPr lang="ru-RU" dirty="0" err="1" smtClean="0"/>
              <a:t>иң яраткан</a:t>
            </a:r>
            <a:r>
              <a:rPr lang="ru-RU" dirty="0" smtClean="0"/>
              <a:t> </a:t>
            </a:r>
            <a:r>
              <a:rPr lang="ru-RU" dirty="0" err="1" smtClean="0"/>
              <a:t>дустым</a:t>
            </a:r>
            <a:r>
              <a:rPr lang="ru-RU" dirty="0" smtClean="0"/>
              <a:t> кем </a:t>
            </a:r>
            <a:r>
              <a:rPr lang="ru-RU" dirty="0" err="1" smtClean="0"/>
              <a:t>диярсез</a:t>
            </a:r>
            <a:r>
              <a:rPr lang="ru-RU" dirty="0" smtClean="0"/>
              <a:t>? </a:t>
            </a:r>
            <a:r>
              <a:rPr lang="ru-RU" dirty="0" err="1" smtClean="0"/>
              <a:t>Әнием ул</a:t>
            </a:r>
            <a:r>
              <a:rPr lang="ru-RU" dirty="0" smtClean="0"/>
              <a:t> минем. </a:t>
            </a:r>
            <a:r>
              <a:rPr lang="ru-RU" dirty="0" err="1" smtClean="0"/>
              <a:t>Әни дә ул</a:t>
            </a:r>
            <a:r>
              <a:rPr lang="ru-RU" dirty="0" smtClean="0"/>
              <a:t> </a:t>
            </a:r>
            <a:r>
              <a:rPr lang="ru-RU" dirty="0" err="1" smtClean="0"/>
              <a:t>миңа, дус</a:t>
            </a:r>
            <a:r>
              <a:rPr lang="ru-RU" dirty="0" smtClean="0"/>
              <a:t> та! </a:t>
            </a:r>
            <a:r>
              <a:rPr lang="ru-RU" dirty="0" err="1" smtClean="0"/>
              <a:t>Туганнан</a:t>
            </a:r>
            <a:r>
              <a:rPr lang="ru-RU" dirty="0" smtClean="0"/>
              <a:t> </a:t>
            </a:r>
            <a:r>
              <a:rPr lang="ru-RU" dirty="0" err="1" smtClean="0"/>
              <a:t>бирле</a:t>
            </a:r>
            <a:r>
              <a:rPr lang="ru-RU" dirty="0" smtClean="0"/>
              <a:t> мин </a:t>
            </a:r>
            <a:r>
              <a:rPr lang="ru-RU" dirty="0" err="1" smtClean="0"/>
              <a:t>әниемнең ышанычлы</a:t>
            </a:r>
            <a:r>
              <a:rPr lang="ru-RU" dirty="0" smtClean="0"/>
              <a:t>, </a:t>
            </a:r>
            <a:r>
              <a:rPr lang="ru-RU" dirty="0" err="1" smtClean="0"/>
              <a:t>нык</a:t>
            </a:r>
            <a:r>
              <a:rPr lang="ru-RU" dirty="0" smtClean="0"/>
              <a:t> </a:t>
            </a:r>
            <a:r>
              <a:rPr lang="ru-RU" dirty="0" err="1" smtClean="0"/>
              <a:t>җилкәсенә таянып</a:t>
            </a:r>
            <a:r>
              <a:rPr lang="ru-RU" dirty="0" smtClean="0"/>
              <a:t> </a:t>
            </a:r>
            <a:r>
              <a:rPr lang="ru-RU" dirty="0" err="1" smtClean="0"/>
              <a:t>яшим</a:t>
            </a:r>
            <a:r>
              <a:rPr lang="ru-RU" dirty="0" smtClean="0"/>
              <a:t>. </a:t>
            </a:r>
            <a:r>
              <a:rPr lang="ru-RU" dirty="0" err="1" smtClean="0"/>
              <a:t>Мәктәптән дә нинди</a:t>
            </a:r>
            <a:r>
              <a:rPr lang="ru-RU" dirty="0" smtClean="0"/>
              <a:t> </a:t>
            </a:r>
            <a:r>
              <a:rPr lang="ru-RU" dirty="0" err="1" smtClean="0"/>
              <a:t>генә җаваплы эш</a:t>
            </a:r>
            <a:r>
              <a:rPr lang="ru-RU" dirty="0" smtClean="0"/>
              <a:t> </a:t>
            </a:r>
            <a:r>
              <a:rPr lang="ru-RU" dirty="0" err="1" smtClean="0"/>
              <a:t>йөкләсәләр дә, </a:t>
            </a:r>
            <a:r>
              <a:rPr lang="ru-RU" dirty="0" smtClean="0"/>
              <a:t>мин </a:t>
            </a:r>
            <a:r>
              <a:rPr lang="ru-RU" dirty="0" err="1" smtClean="0"/>
              <a:t>курыкмыйм</a:t>
            </a:r>
            <a:r>
              <a:rPr lang="ru-RU" dirty="0" smtClean="0"/>
              <a:t>, </a:t>
            </a:r>
            <a:r>
              <a:rPr lang="ru-RU" dirty="0" err="1" smtClean="0"/>
              <a:t>чөнки әнием ярдәм итә</a:t>
            </a:r>
            <a:r>
              <a:rPr lang="ru-RU" dirty="0" smtClean="0"/>
              <a:t>. </a:t>
            </a:r>
            <a:r>
              <a:rPr lang="ru-RU" dirty="0" err="1" smtClean="0"/>
              <a:t>Аның белән барлык</a:t>
            </a:r>
            <a:r>
              <a:rPr lang="ru-RU" dirty="0" smtClean="0"/>
              <a:t> </a:t>
            </a:r>
            <a:r>
              <a:rPr lang="ru-RU" dirty="0" err="1" smtClean="0"/>
              <a:t>темаларга</a:t>
            </a:r>
            <a:r>
              <a:rPr lang="ru-RU" dirty="0" smtClean="0"/>
              <a:t> да </a:t>
            </a:r>
            <a:r>
              <a:rPr lang="ru-RU" dirty="0" err="1" smtClean="0"/>
              <a:t>сөйләшеп була</a:t>
            </a:r>
            <a:r>
              <a:rPr lang="ru-RU" dirty="0" smtClean="0"/>
              <a:t>. </a:t>
            </a:r>
            <a:r>
              <a:rPr lang="ru-RU" dirty="0" err="1" smtClean="0"/>
              <a:t>Сыйныфташларым</a:t>
            </a:r>
            <a:r>
              <a:rPr lang="ru-RU" dirty="0" smtClean="0"/>
              <a:t> </a:t>
            </a:r>
            <a:r>
              <a:rPr lang="ru-RU" dirty="0" err="1" smtClean="0"/>
              <a:t>белән дә дус</a:t>
            </a:r>
            <a:r>
              <a:rPr lang="ru-RU" dirty="0" smtClean="0"/>
              <a:t>, тату </a:t>
            </a:r>
            <a:r>
              <a:rPr lang="ru-RU" dirty="0" err="1" smtClean="0"/>
              <a:t>яшәргә </a:t>
            </a:r>
            <a:r>
              <a:rPr lang="ru-RU" dirty="0" smtClean="0"/>
              <a:t>куша. </a:t>
            </a:r>
            <a:r>
              <a:rPr lang="ru-RU" dirty="0" err="1" smtClean="0"/>
              <a:t>Кеше-кешенең көзгесе, аңа карап</a:t>
            </a:r>
            <a:r>
              <a:rPr lang="ru-RU" dirty="0" smtClean="0"/>
              <a:t> </a:t>
            </a:r>
            <a:r>
              <a:rPr lang="ru-RU" dirty="0" err="1" smtClean="0"/>
              <a:t>син</a:t>
            </a:r>
            <a:r>
              <a:rPr lang="ru-RU" dirty="0" smtClean="0"/>
              <a:t> </a:t>
            </a:r>
            <a:r>
              <a:rPr lang="ru-RU" dirty="0" err="1" smtClean="0"/>
              <a:t>үзеңне күрәсең ди</a:t>
            </a:r>
            <a:r>
              <a:rPr lang="ru-RU" dirty="0" smtClean="0"/>
              <a:t>. </a:t>
            </a:r>
            <a:br>
              <a:rPr lang="ru-RU" dirty="0" smtClean="0"/>
            </a:br>
            <a:r>
              <a:rPr lang="ru-RU" dirty="0" err="1" smtClean="0"/>
              <a:t>Тормыш</a:t>
            </a:r>
            <a:r>
              <a:rPr lang="ru-RU" dirty="0" smtClean="0"/>
              <a:t> </a:t>
            </a:r>
            <a:r>
              <a:rPr lang="ru-RU" dirty="0" err="1" smtClean="0"/>
              <a:t>авыр</a:t>
            </a:r>
            <a:r>
              <a:rPr lang="ru-RU" dirty="0" smtClean="0"/>
              <a:t> </a:t>
            </a:r>
            <a:r>
              <a:rPr lang="ru-RU" dirty="0" err="1" smtClean="0"/>
              <a:t>һәм катлаулы</a:t>
            </a:r>
            <a:r>
              <a:rPr lang="ru-RU" dirty="0" smtClean="0"/>
              <a:t>. </a:t>
            </a:r>
            <a:r>
              <a:rPr lang="ru-RU" dirty="0" err="1" smtClean="0"/>
              <a:t>Шул</a:t>
            </a:r>
            <a:r>
              <a:rPr lang="ru-RU" dirty="0" smtClean="0"/>
              <a:t> </a:t>
            </a:r>
            <a:r>
              <a:rPr lang="ru-RU" dirty="0" err="1" smtClean="0"/>
              <a:t>сынауларны</a:t>
            </a:r>
            <a:r>
              <a:rPr lang="ru-RU" dirty="0" smtClean="0"/>
              <a:t> </a:t>
            </a:r>
            <a:r>
              <a:rPr lang="ru-RU" dirty="0" err="1" smtClean="0"/>
              <a:t>үтеп, чын</a:t>
            </a:r>
            <a:r>
              <a:rPr lang="ru-RU" dirty="0" smtClean="0"/>
              <a:t> </a:t>
            </a:r>
            <a:r>
              <a:rPr lang="ru-RU" dirty="0" err="1" smtClean="0"/>
              <a:t>тормышның гүзәллеген, яшәү мәгънәсен аңлаган, чын</a:t>
            </a:r>
            <a:r>
              <a:rPr lang="ru-RU" dirty="0" smtClean="0"/>
              <a:t> </a:t>
            </a:r>
            <a:r>
              <a:rPr lang="ru-RU" dirty="0" err="1" smtClean="0"/>
              <a:t>кеше</a:t>
            </a:r>
            <a:r>
              <a:rPr lang="ru-RU" dirty="0" smtClean="0"/>
              <a:t> </a:t>
            </a:r>
            <a:r>
              <a:rPr lang="ru-RU" dirty="0" err="1" smtClean="0"/>
              <a:t>булып</a:t>
            </a:r>
            <a:r>
              <a:rPr lang="ru-RU" dirty="0" smtClean="0"/>
              <a:t> кала </a:t>
            </a:r>
            <a:r>
              <a:rPr lang="ru-RU" dirty="0" err="1" smtClean="0"/>
              <a:t>белгән</a:t>
            </a:r>
            <a:r>
              <a:rPr lang="ru-RU" dirty="0" smtClean="0"/>
              <a:t>, </a:t>
            </a:r>
            <a:r>
              <a:rPr lang="ru-RU" dirty="0" err="1" smtClean="0"/>
              <a:t>нинди</a:t>
            </a:r>
            <a:r>
              <a:rPr lang="ru-RU" dirty="0" smtClean="0"/>
              <a:t> </a:t>
            </a:r>
            <a:r>
              <a:rPr lang="ru-RU" dirty="0" err="1" smtClean="0"/>
              <a:t>генә авырлыклар</a:t>
            </a:r>
            <a:r>
              <a:rPr lang="ru-RU" dirty="0" smtClean="0"/>
              <a:t> </a:t>
            </a:r>
            <a:r>
              <a:rPr lang="ru-RU" dirty="0" err="1" smtClean="0"/>
              <a:t>кичерсә дә</a:t>
            </a:r>
            <a:r>
              <a:rPr lang="ru-RU" dirty="0" smtClean="0"/>
              <a:t>, </a:t>
            </a:r>
            <a:r>
              <a:rPr lang="ru-RU" dirty="0" err="1" smtClean="0"/>
              <a:t>кешелеклелек</a:t>
            </a:r>
            <a:r>
              <a:rPr lang="ru-RU" dirty="0" smtClean="0"/>
              <a:t> </a:t>
            </a:r>
            <a:r>
              <a:rPr lang="ru-RU" dirty="0" err="1" smtClean="0"/>
              <a:t>сыйфатларын</a:t>
            </a:r>
            <a:r>
              <a:rPr lang="ru-RU" dirty="0" smtClean="0"/>
              <a:t> </a:t>
            </a:r>
            <a:r>
              <a:rPr lang="ru-RU" dirty="0" err="1" smtClean="0"/>
              <a:t>югалтмаган</a:t>
            </a:r>
            <a:r>
              <a:rPr lang="ru-RU" dirty="0" smtClean="0"/>
              <a:t> </a:t>
            </a:r>
            <a:r>
              <a:rPr lang="ru-RU" dirty="0" err="1" smtClean="0"/>
              <a:t>кешеләр сокландыра</a:t>
            </a:r>
            <a:r>
              <a:rPr lang="ru-RU" dirty="0" smtClean="0"/>
              <a:t> мине.  </a:t>
            </a:r>
            <a:br>
              <a:rPr lang="ru-RU" dirty="0" smtClean="0"/>
            </a:br>
            <a:r>
              <a:rPr lang="ru-RU" dirty="0" err="1" smtClean="0"/>
              <a:t>Әни </a:t>
            </a:r>
            <a:r>
              <a:rPr lang="ru-RU" dirty="0" smtClean="0"/>
              <a:t>– </a:t>
            </a:r>
            <a:r>
              <a:rPr lang="ru-RU" dirty="0" err="1" smtClean="0"/>
              <a:t>нинди</a:t>
            </a:r>
            <a:r>
              <a:rPr lang="ru-RU" dirty="0" smtClean="0"/>
              <a:t> </a:t>
            </a:r>
            <a:r>
              <a:rPr lang="ru-RU" dirty="0" err="1" smtClean="0"/>
              <a:t>матур</a:t>
            </a:r>
            <a:r>
              <a:rPr lang="ru-RU" dirty="0" smtClean="0"/>
              <a:t> </a:t>
            </a:r>
            <a:r>
              <a:rPr lang="ru-RU" dirty="0" err="1" smtClean="0"/>
              <a:t>сүз.</a:t>
            </a:r>
            <a:r>
              <a:rPr lang="ru-RU" dirty="0" smtClean="0"/>
              <a:t> Бала </a:t>
            </a:r>
            <a:r>
              <a:rPr lang="ru-RU" dirty="0" err="1" smtClean="0"/>
              <a:t>өчен ул</a:t>
            </a:r>
            <a:r>
              <a:rPr lang="ru-RU" dirty="0" smtClean="0"/>
              <a:t> </a:t>
            </a:r>
            <a:r>
              <a:rPr lang="ru-RU" dirty="0" err="1" smtClean="0"/>
              <a:t>киңәшче дә</a:t>
            </a:r>
            <a:r>
              <a:rPr lang="ru-RU" dirty="0" smtClean="0"/>
              <a:t>, </a:t>
            </a:r>
            <a:r>
              <a:rPr lang="ru-RU" dirty="0" err="1" smtClean="0"/>
              <a:t>сердәшче дә</a:t>
            </a:r>
            <a:r>
              <a:rPr lang="ru-RU" dirty="0" smtClean="0"/>
              <a:t>. </a:t>
            </a:r>
            <a:r>
              <a:rPr lang="ru-RU" dirty="0" err="1" smtClean="0"/>
              <a:t>Әнисез, мөгаен, дөньяда яшәп булмыйдыр</a:t>
            </a:r>
            <a:r>
              <a:rPr lang="ru-RU" dirty="0" smtClean="0"/>
              <a:t>. </a:t>
            </a:r>
            <a:r>
              <a:rPr lang="ru-RU" dirty="0" err="1" smtClean="0"/>
              <a:t>Әни </a:t>
            </a:r>
            <a:r>
              <a:rPr lang="ru-RU" dirty="0" smtClean="0"/>
              <a:t>– </a:t>
            </a:r>
            <a:r>
              <a:rPr lang="ru-RU" dirty="0" err="1" smtClean="0"/>
              <a:t>безне</a:t>
            </a:r>
            <a:r>
              <a:rPr lang="ru-RU" dirty="0" smtClean="0"/>
              <a:t> </a:t>
            </a:r>
            <a:r>
              <a:rPr lang="ru-RU" dirty="0" err="1" smtClean="0"/>
              <a:t>үстерүче, ярдәм итүче, олы</a:t>
            </a:r>
            <a:r>
              <a:rPr lang="ru-RU" dirty="0" smtClean="0"/>
              <a:t> </a:t>
            </a:r>
            <a:r>
              <a:rPr lang="ru-RU" dirty="0" err="1" smtClean="0"/>
              <a:t>тормыш</a:t>
            </a:r>
            <a:r>
              <a:rPr lang="ru-RU" dirty="0" smtClean="0"/>
              <a:t> </a:t>
            </a:r>
            <a:r>
              <a:rPr lang="ru-RU" dirty="0" err="1" smtClean="0"/>
              <a:t>юлына</a:t>
            </a:r>
            <a:r>
              <a:rPr lang="ru-RU" dirty="0" smtClean="0"/>
              <a:t> </a:t>
            </a:r>
            <a:r>
              <a:rPr lang="ru-RU" dirty="0" err="1" smtClean="0"/>
              <a:t>озатучы</a:t>
            </a:r>
            <a:r>
              <a:rPr lang="ru-RU" dirty="0" smtClean="0"/>
              <a:t> да ул. </a:t>
            </a:r>
            <a:r>
              <a:rPr lang="ru-RU" dirty="0" err="1" smtClean="0"/>
              <a:t>Һәрбер кеше</a:t>
            </a:r>
            <a:r>
              <a:rPr lang="ru-RU" dirty="0" smtClean="0"/>
              <a:t> </a:t>
            </a:r>
            <a:r>
              <a:rPr lang="ru-RU" dirty="0" err="1" smtClean="0"/>
              <a:t>әнисен яратырга</a:t>
            </a:r>
            <a:r>
              <a:rPr lang="ru-RU" dirty="0" smtClean="0"/>
              <a:t>, </a:t>
            </a:r>
            <a:r>
              <a:rPr lang="ru-RU" dirty="0" err="1" smtClean="0"/>
              <a:t>авыр</a:t>
            </a:r>
            <a:r>
              <a:rPr lang="ru-RU" dirty="0" smtClean="0"/>
              <a:t> </a:t>
            </a:r>
            <a:r>
              <a:rPr lang="ru-RU" dirty="0" err="1" smtClean="0"/>
              <a:t>чакта</a:t>
            </a:r>
            <a:r>
              <a:rPr lang="ru-RU" dirty="0" smtClean="0"/>
              <a:t> </a:t>
            </a:r>
            <a:r>
              <a:rPr lang="ru-RU" dirty="0" err="1" smtClean="0"/>
              <a:t>булышырга</a:t>
            </a:r>
            <a:r>
              <a:rPr lang="ru-RU" dirty="0" smtClean="0"/>
              <a:t> </a:t>
            </a:r>
            <a:r>
              <a:rPr lang="ru-RU" dirty="0" err="1" smtClean="0"/>
              <a:t>бурычлы</a:t>
            </a:r>
            <a:r>
              <a:rPr lang="ru-RU" dirty="0" smtClean="0"/>
              <a:t>. </a:t>
            </a:r>
            <a:r>
              <a:rPr lang="ru-RU" dirty="0" err="1" smtClean="0"/>
              <a:t>Әни һәркемгә мәрхәмәтле, итагатьле</a:t>
            </a:r>
            <a:r>
              <a:rPr lang="ru-RU" dirty="0" smtClean="0"/>
              <a:t>, </a:t>
            </a:r>
            <a:r>
              <a:rPr lang="ru-RU" dirty="0" err="1" smtClean="0"/>
              <a:t>йомшак</a:t>
            </a:r>
            <a:r>
              <a:rPr lang="ru-RU" dirty="0" smtClean="0"/>
              <a:t> </a:t>
            </a:r>
            <a:r>
              <a:rPr lang="ru-RU" dirty="0" err="1" smtClean="0"/>
              <a:t>күңелле.</a:t>
            </a:r>
            <a:r>
              <a:rPr lang="ru-RU" dirty="0" smtClean="0"/>
              <a:t> </a:t>
            </a:r>
            <a:r>
              <a:rPr lang="ru-RU" dirty="0" err="1" smtClean="0"/>
              <a:t>Кешегә беркайчан</a:t>
            </a:r>
            <a:r>
              <a:rPr lang="ru-RU" dirty="0" smtClean="0"/>
              <a:t> да </a:t>
            </a:r>
            <a:r>
              <a:rPr lang="ru-RU" dirty="0" err="1" smtClean="0"/>
              <a:t>явыз</a:t>
            </a:r>
            <a:r>
              <a:rPr lang="ru-RU" dirty="0" smtClean="0"/>
              <a:t> </a:t>
            </a:r>
            <a:r>
              <a:rPr lang="ru-RU" dirty="0" err="1" smtClean="0"/>
              <a:t>түгел</a:t>
            </a:r>
            <a:r>
              <a:rPr lang="ru-RU" dirty="0" smtClean="0"/>
              <a:t>. </a:t>
            </a:r>
            <a:r>
              <a:rPr lang="ru-RU" dirty="0" err="1" smtClean="0"/>
              <a:t>Әни </a:t>
            </a:r>
            <a:r>
              <a:rPr lang="ru-RU" dirty="0" smtClean="0"/>
              <a:t>– </a:t>
            </a:r>
            <a:r>
              <a:rPr lang="ru-RU" dirty="0" err="1" smtClean="0"/>
              <a:t>изге</a:t>
            </a:r>
            <a:r>
              <a:rPr lang="ru-RU" dirty="0" smtClean="0"/>
              <a:t> </a:t>
            </a:r>
            <a:r>
              <a:rPr lang="ru-RU" dirty="0" err="1" smtClean="0"/>
              <a:t>күңелле, нәфис кеше</a:t>
            </a:r>
            <a:r>
              <a:rPr lang="ru-RU" dirty="0" smtClean="0"/>
              <a:t>.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309"/>
          </a:xfrm>
          <a:prstGeom prst="rect">
            <a:avLst/>
          </a:prstGeom>
        </p:spPr>
        <p:txBody>
          <a:bodyPr wrap="square">
            <a:spAutoFit/>
          </a:bodyPr>
          <a:lstStyle/>
          <a:p>
            <a:r>
              <a:rPr lang="ru-RU" sz="6600" b="1" dirty="0" err="1" smtClean="0">
                <a:latin typeface="Times New Roman" pitchFamily="18" charset="0"/>
                <a:cs typeface="Times New Roman" pitchFamily="18" charset="0"/>
              </a:rPr>
              <a:t>Дөньяда ялгызлыктан</a:t>
            </a:r>
            <a:r>
              <a:rPr lang="ru-RU" sz="6600" b="1" dirty="0" smtClean="0">
                <a:latin typeface="Times New Roman" pitchFamily="18" charset="0"/>
                <a:cs typeface="Times New Roman" pitchFamily="18" charset="0"/>
              </a:rPr>
              <a:t> да </a:t>
            </a:r>
            <a:r>
              <a:rPr lang="ru-RU" sz="6600" b="1" dirty="0" err="1" smtClean="0">
                <a:latin typeface="Times New Roman" pitchFamily="18" charset="0"/>
                <a:cs typeface="Times New Roman" pitchFamily="18" charset="0"/>
              </a:rPr>
              <a:t>авыр</a:t>
            </a:r>
            <a:r>
              <a:rPr lang="ru-RU" sz="6600" b="1" dirty="0" smtClean="0">
                <a:latin typeface="Times New Roman" pitchFamily="18" charset="0"/>
                <a:cs typeface="Times New Roman" pitchFamily="18" charset="0"/>
              </a:rPr>
              <a:t> </a:t>
            </a:r>
            <a:r>
              <a:rPr lang="ru-RU" sz="6600" b="1" dirty="0" err="1" smtClean="0">
                <a:latin typeface="Times New Roman" pitchFamily="18" charset="0"/>
                <a:cs typeface="Times New Roman" pitchFamily="18" charset="0"/>
              </a:rPr>
              <a:t>нәрсә юктыр</a:t>
            </a:r>
            <a:r>
              <a:rPr lang="ru-RU" sz="6600" b="1" dirty="0" smtClean="0">
                <a:latin typeface="Times New Roman" pitchFamily="18" charset="0"/>
                <a:cs typeface="Times New Roman" pitchFamily="18" charset="0"/>
              </a:rPr>
              <a:t>. </a:t>
            </a:r>
            <a:r>
              <a:rPr lang="ru-RU" sz="6600" b="1" dirty="0" err="1" smtClean="0">
                <a:latin typeface="Times New Roman" pitchFamily="18" charset="0"/>
                <a:cs typeface="Times New Roman" pitchFamily="18" charset="0"/>
              </a:rPr>
              <a:t>Шуңа күрә кечкенәдән үк кешеләр белән аралаша</a:t>
            </a:r>
            <a:r>
              <a:rPr lang="ru-RU" sz="6600" b="1" dirty="0" smtClean="0">
                <a:latin typeface="Times New Roman" pitchFamily="18" charset="0"/>
                <a:cs typeface="Times New Roman" pitchFamily="18" charset="0"/>
              </a:rPr>
              <a:t>, </a:t>
            </a:r>
            <a:r>
              <a:rPr lang="ru-RU" sz="6600" b="1" dirty="0" err="1" smtClean="0">
                <a:latin typeface="Times New Roman" pitchFamily="18" charset="0"/>
                <a:cs typeface="Times New Roman" pitchFamily="18" charset="0"/>
              </a:rPr>
              <a:t>үзеңә дуслар</a:t>
            </a:r>
            <a:r>
              <a:rPr lang="ru-RU" sz="6600" b="1" dirty="0" smtClean="0">
                <a:latin typeface="Times New Roman" pitchFamily="18" charset="0"/>
                <a:cs typeface="Times New Roman" pitchFamily="18" charset="0"/>
              </a:rPr>
              <a:t> </a:t>
            </a:r>
            <a:r>
              <a:rPr lang="ru-RU" sz="6600" b="1" dirty="0" err="1" smtClean="0">
                <a:latin typeface="Times New Roman" pitchFamily="18" charset="0"/>
                <a:cs typeface="Times New Roman" pitchFamily="18" charset="0"/>
              </a:rPr>
              <a:t>сайлый</a:t>
            </a:r>
            <a:r>
              <a:rPr lang="ru-RU" sz="6600" b="1" dirty="0" smtClean="0">
                <a:latin typeface="Times New Roman" pitchFamily="18" charset="0"/>
                <a:cs typeface="Times New Roman" pitchFamily="18" charset="0"/>
              </a:rPr>
              <a:t> </a:t>
            </a:r>
            <a:r>
              <a:rPr lang="ru-RU" sz="6600" b="1" dirty="0" err="1" smtClean="0">
                <a:latin typeface="Times New Roman" pitchFamily="18" charset="0"/>
                <a:cs typeface="Times New Roman" pitchFamily="18" charset="0"/>
              </a:rPr>
              <a:t>белергә кирәк.</a:t>
            </a:r>
            <a:r>
              <a:rPr lang="ru-RU" sz="6600" b="1" dirty="0" smtClean="0">
                <a:latin typeface="Times New Roman" pitchFamily="18" charset="0"/>
                <a:cs typeface="Times New Roman" pitchFamily="18" charset="0"/>
              </a:rPr>
              <a:t> </a:t>
            </a:r>
            <a:endParaRPr lang="ru-RU" sz="66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5170646"/>
          </a:xfrm>
          <a:prstGeom prst="rect">
            <a:avLst/>
          </a:prstGeom>
        </p:spPr>
        <p:txBody>
          <a:bodyPr wrap="square">
            <a:spAutoFit/>
          </a:bodyPr>
          <a:lstStyle/>
          <a:p>
            <a:r>
              <a:rPr lang="ru-RU" sz="6600" dirty="0" smtClean="0">
                <a:latin typeface="Times New Roman" pitchFamily="18" charset="0"/>
                <a:cs typeface="Times New Roman" pitchFamily="18" charset="0"/>
              </a:rPr>
              <a:t>Кем </a:t>
            </a:r>
            <a:r>
              <a:rPr lang="ru-RU" sz="6600" dirty="0" err="1" smtClean="0">
                <a:latin typeface="Times New Roman" pitchFamily="18" charset="0"/>
                <a:cs typeface="Times New Roman" pitchFamily="18" charset="0"/>
              </a:rPr>
              <a:t>соң ул</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дус</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Дус</a:t>
            </a:r>
            <a:r>
              <a:rPr lang="ru-RU" sz="6600" dirty="0" smtClean="0">
                <a:latin typeface="Times New Roman" pitchFamily="18" charset="0"/>
                <a:cs typeface="Times New Roman" pitchFamily="18" charset="0"/>
              </a:rPr>
              <a:t> - </a:t>
            </a:r>
            <a:r>
              <a:rPr lang="ru-RU" sz="6600" dirty="0" err="1" smtClean="0">
                <a:latin typeface="Times New Roman" pitchFamily="18" charset="0"/>
                <a:cs typeface="Times New Roman" pitchFamily="18" charset="0"/>
              </a:rPr>
              <a:t>ул</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синең сыйныфташың, партадашың, кечкенәдән бергә уйнап</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үскән күрше кызы</a:t>
            </a:r>
            <a:r>
              <a:rPr lang="ru-RU" sz="6600" dirty="0" smtClean="0">
                <a:latin typeface="Times New Roman" pitchFamily="18" charset="0"/>
                <a:cs typeface="Times New Roman" pitchFamily="18" charset="0"/>
              </a:rPr>
              <a:t>, я </a:t>
            </a:r>
            <a:r>
              <a:rPr lang="ru-RU" sz="6600" dirty="0" err="1" smtClean="0">
                <a:latin typeface="Times New Roman" pitchFamily="18" charset="0"/>
                <a:cs typeface="Times New Roman" pitchFamily="18" charset="0"/>
              </a:rPr>
              <a:t>малае</a:t>
            </a:r>
            <a:r>
              <a:rPr lang="ru-RU" sz="6600" dirty="0" smtClean="0">
                <a:latin typeface="Times New Roman" pitchFamily="18" charset="0"/>
                <a:cs typeface="Times New Roman" pitchFamily="18" charset="0"/>
              </a:rPr>
              <a:t>. </a:t>
            </a:r>
            <a:endParaRPr lang="ru-RU" sz="6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14290"/>
            <a:ext cx="9144000" cy="5632311"/>
          </a:xfrm>
          <a:prstGeom prst="rect">
            <a:avLst/>
          </a:prstGeom>
        </p:spPr>
        <p:txBody>
          <a:bodyPr wrap="square">
            <a:spAutoFit/>
          </a:bodyPr>
          <a:lstStyle/>
          <a:p>
            <a:r>
              <a:rPr lang="ru-RU" sz="6000" dirty="0" smtClean="0">
                <a:latin typeface="Times New Roman" pitchFamily="18" charset="0"/>
                <a:cs typeface="Times New Roman" pitchFamily="18" charset="0"/>
              </a:rPr>
              <a:t>Мин </a:t>
            </a:r>
            <a:r>
              <a:rPr lang="ru-RU" sz="6000" dirty="0" err="1" smtClean="0">
                <a:latin typeface="Times New Roman" pitchFamily="18" charset="0"/>
                <a:cs typeface="Times New Roman" pitchFamily="18" charset="0"/>
              </a:rPr>
              <a:t>үземнең сыйныфташларымның барысын</a:t>
            </a:r>
            <a:r>
              <a:rPr lang="ru-RU" sz="6000" dirty="0" smtClean="0">
                <a:latin typeface="Times New Roman" pitchFamily="18" charset="0"/>
                <a:cs typeface="Times New Roman" pitchFamily="18" charset="0"/>
              </a:rPr>
              <a:t> да </a:t>
            </a:r>
            <a:r>
              <a:rPr lang="ru-RU" sz="6000" dirty="0" err="1" smtClean="0">
                <a:latin typeface="Times New Roman" pitchFamily="18" charset="0"/>
                <a:cs typeface="Times New Roman" pitchFamily="18" charset="0"/>
              </a:rPr>
              <a:t>дусларым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дип</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атар</a:t>
            </a:r>
            <a:r>
              <a:rPr lang="ru-RU" sz="6000" dirty="0" smtClean="0">
                <a:latin typeface="Times New Roman" pitchFamily="18" charset="0"/>
                <a:cs typeface="Times New Roman" pitchFamily="18" charset="0"/>
              </a:rPr>
              <a:t> идем. </a:t>
            </a:r>
            <a:r>
              <a:rPr lang="ru-RU" sz="6000" dirty="0" err="1" smtClean="0">
                <a:latin typeface="Times New Roman" pitchFamily="18" charset="0"/>
                <a:cs typeface="Times New Roman" pitchFamily="18" charset="0"/>
              </a:rPr>
              <a:t>Шуңа күрә дә һәр көнне мәктәпкә барасы</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килеп</a:t>
            </a:r>
            <a:r>
              <a:rPr lang="ru-RU" sz="6000" dirty="0" smtClean="0">
                <a:latin typeface="Times New Roman" pitchFamily="18" charset="0"/>
                <a:cs typeface="Times New Roman" pitchFamily="18" charset="0"/>
              </a:rPr>
              <a:t> тора. </a:t>
            </a:r>
            <a:endParaRPr lang="ru-RU" sz="6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9144000" cy="5170646"/>
          </a:xfrm>
          <a:prstGeom prst="rect">
            <a:avLst/>
          </a:prstGeom>
        </p:spPr>
        <p:txBody>
          <a:bodyPr wrap="square">
            <a:spAutoFit/>
          </a:bodyPr>
          <a:lstStyle/>
          <a:p>
            <a:r>
              <a:rPr lang="ru-RU" sz="6600" dirty="0" err="1" smtClean="0">
                <a:latin typeface="Times New Roman" pitchFamily="18" charset="0"/>
                <a:cs typeface="Times New Roman" pitchFamily="18" charset="0"/>
              </a:rPr>
              <a:t>Көндәлек хәлләрне, вак-төяк проблемаларны</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бергәләп сөйләшеп алабыз</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киләчәккә планнар</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корган</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булабыз</a:t>
            </a:r>
            <a:r>
              <a:rPr lang="ru-RU" sz="6600" dirty="0" smtClean="0">
                <a:latin typeface="Times New Roman" pitchFamily="18" charset="0"/>
                <a:cs typeface="Times New Roman" pitchFamily="18" charset="0"/>
              </a:rPr>
              <a:t>. </a:t>
            </a:r>
            <a:endParaRPr lang="ru-RU" sz="6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TotalTime>
  <Words>82</Words>
  <Application>Microsoft Office PowerPoint</Application>
  <PresentationFormat>Экран (4:3)</PresentationFormat>
  <Paragraphs>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Модульная</vt:lpstr>
      <vt:lpstr>Нәрсә ул дуслык?   Күрше авылдан йөреп укыганлыктан, калган сүзләребез кайтканда сөйләшергә кала. Уку елы тәмамланырга вакыт бик аз калды, тагын безгә бер ел гына укыйсы кала. Әй, өзелеп сагынырбыз әле без бу елларны, сыйныфташ дусларны…  Ә инде чын дус дип аталучы бер генә буладыр ул. Ул синең серләреңне саклый белергә, кирәк урында сине якларга тиеш, дип уйлыйм.  Дусларга таләпне бик нык куйдым, бугай. Үзем, үзем соң кемгәдер чын дус була аламмы? Әйе, әйе. Дустыма ярдәм кулы сузарлык тәвәккәллегем дә, кешеләргә ярдәмчеллегем дә бар. Иң мөһиме, кешенең серен күңелемдә саклыйм.  Иң ышанычлы, иң яраткан дустым кем диярсез? Әнием ул минем. Әни дә ул миңа, дус та! Туганнан бирле мин әниемнең ышанычлы, нык җилкәсенә таянып яшим. Мәктәптән дә нинди генә җаваплы эш йөкләсәләр дә, мин курыкмыйм, чөнки әнием ярдәм итә. Аның белән барлык темаларга да сөйләшеп була. Сыйныфташларым белән дә дус, тату яшәргә куша. Кеше-кешенең көзгесе, аңа карап син үзеңне күрәсең ди.  Тормыш авыр һәм катлаулы. Шул сынауларны үтеп, чын тормышның гүзәллеген, яшәү мәгънәсен аңлаган, чын кеше булып кала белгән, нинди генә авырлыклар кичерсә дә, кешелеклелек сыйфатларын югалтмаган кешеләр сокландыра мине.   Әни – нинди матур сүз. Бала өчен ул киңәшче дә, сердәшче дә. Әнисез, мөгаен, дөньяда яшәп булмыйдыр. Әни – безне үстерүче, ярдәм итүче, олы тормыш юлына озатучы да ул. Һәрбер кеше әнисен яратырга, авыр чакта булышырга бурычлы. Әни һәркемгә мәрхәмәтле, итагатьле, йомшак күңелле. Кешегә беркайчан да явыз түгел. Әни – изге күңелле, нәфис кеше.  </vt:lpstr>
      <vt:lpstr>Слайд 2</vt:lpstr>
      <vt:lpstr>Слайд 3</vt:lpstr>
      <vt:lpstr>Слайд 4</vt:lpstr>
      <vt:lpstr>Слайд 5</vt:lpstr>
      <vt:lpstr>Слайд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Нәрсә ул дуслык?   Мин үземнең сыйныфташларымның барысын да дусларым дип атар идем. Шуңа күрә дә һәр көнне мәктәпкә барасы килеп тора. Көндәлек хәлләрне, вак-төяк проблемаларны бергәләп сөйләшеп алабыз, киләчәккә планнар корган булабыз. Күрше авылдан йөреп укыганлыктан, калган сүзләребез кайтканда сөйләшергә кала. Уку елы тәмамланырга вакыт бик аз калды, тагын безгә бер ел гына укыйсы кала. Әй, өзелеп сагынырбыз әле без бу елларны, сыйныфташ дусларны…  Ә инде чын дус дип аталучы бер генә буладыр ул. Ул синең серләреңне саклый белергә, кирәк урында сине якларга тиеш, дип уйлыйм.  Дусларга таләпне бик нык куйдым, бугай. Үзем, үзем соң кемгәдер чын дус була аламмы? Әйе, әйе. Дустыма ярдәм кулы сузарлык тәвәккәллегем дә, кешеләргә ярдәмчеллегем дә бар. Иң мөһиме, кешенең серен күңелемдә саклыйм.  Иң ышанычлы, иң яраткан дустым кем диярсез? Әнием ул минем. Әни дә ул миңа, дус та! Туганнан бирле мин әниемнең ышанычлы, нык җилкәсенә таянып яшим. Мәктәптән дә нинди генә җаваплы эш йөкләсәләр дә, мин курыкмыйм, чөнки әнием ярдәм итә. Аның белән барлык темаларга да сөйләшеп була. Сыйныфташларым белән дә дус, тату яшәргә куша. Кеше-кешенең көзгесе, аңа карап син үзеңне күрәсең ди.  Тормыш авыр һәм катлаулы. Шул сынауларны үтеп, чын тормышның гүзәллеген, яшәү мәгънәсен аңлаган, чын кеше булып кала белгән, нинди генә авырлыклар кичерсә дә, кешелеклелек сыйфатларын югалтмаган кешеләр сокландыра мине.   Әни – нинди матур сүз. Бала өчен ул киңәшче дә, сердәшче дә. Әнисез, мөгаен, дөньяда яшәп булмыйдыр. Әни – безне үстерүче, ярдәм итүче, олы тормыш юлына озатучы да ул. Һәрбер кеше әнисен яратырга, авыр чакта булышырга бурычлы. Әни һәркемгә мәрхәмәтле, итагатьле, йомшак күңелле. Кешегә беркайчан да явыз түгел. Әни – изге күңелле, нәфис кеше.  </dc:title>
  <dc:creator>Admin</dc:creator>
  <cp:lastModifiedBy>Admin</cp:lastModifiedBy>
  <cp:revision>2</cp:revision>
  <dcterms:created xsi:type="dcterms:W3CDTF">2010-03-19T18:34:17Z</dcterms:created>
  <dcterms:modified xsi:type="dcterms:W3CDTF">2010-03-19T18:47:21Z</dcterms:modified>
</cp:coreProperties>
</file>