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0066"/>
    <a:srgbClr val="6D4A35"/>
    <a:srgbClr val="EFC495"/>
    <a:srgbClr val="8C5F44"/>
    <a:srgbClr val="FFE0C1"/>
    <a:srgbClr val="FFCC99"/>
    <a:srgbClr val="FFFF99"/>
    <a:srgbClr val="96613A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мка 6"/>
          <p:cNvSpPr/>
          <p:nvPr userDrawn="1"/>
        </p:nvSpPr>
        <p:spPr>
          <a:xfrm>
            <a:off x="251520" y="260648"/>
            <a:ext cx="8568952" cy="6329337"/>
          </a:xfrm>
          <a:prstGeom prst="frame">
            <a:avLst>
              <a:gd name="adj1" fmla="val 3069"/>
            </a:avLst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chemeClr val="accent6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5112568" cy="4536504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sz="6000" b="1" cap="none" spc="5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013176"/>
            <a:ext cx="8208912" cy="1440160"/>
          </a:xfrm>
        </p:spPr>
        <p:txBody>
          <a:bodyPr>
            <a:normAutofit/>
          </a:bodyPr>
          <a:lstStyle>
            <a:lvl1pPr marL="0" indent="0" algn="ctr">
              <a:buNone/>
              <a:defRPr sz="4000" b="1" cap="none" spc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Picture 8"/>
          <p:cNvPicPr>
            <a:picLocks noChangeAspect="1" noChangeArrowheads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876" y="-387424"/>
            <a:ext cx="4248199" cy="4262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овина рамки 9"/>
          <p:cNvSpPr/>
          <p:nvPr userDrawn="1"/>
        </p:nvSpPr>
        <p:spPr>
          <a:xfrm rot="10800000">
            <a:off x="403920" y="341040"/>
            <a:ext cx="8424936" cy="6207695"/>
          </a:xfrm>
          <a:prstGeom prst="halfFrame">
            <a:avLst>
              <a:gd name="adj1" fmla="val 2983"/>
              <a:gd name="adj2" fmla="val 3187"/>
            </a:avLst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chemeClr val="accent6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оловина рамки 6"/>
          <p:cNvSpPr/>
          <p:nvPr userDrawn="1"/>
        </p:nvSpPr>
        <p:spPr>
          <a:xfrm>
            <a:off x="251520" y="188640"/>
            <a:ext cx="8424936" cy="6207695"/>
          </a:xfrm>
          <a:prstGeom prst="halfFrame">
            <a:avLst>
              <a:gd name="adj1" fmla="val 2983"/>
              <a:gd name="adj2" fmla="val 3187"/>
            </a:avLst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chemeClr val="accent6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684" y="400385"/>
            <a:ext cx="68407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212640"/>
            <a:ext cx="8136904" cy="5096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2" name="Picture 8"/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-315429"/>
            <a:ext cx="2296324" cy="2304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 userDrawn="1"/>
        </p:nvSpPr>
        <p:spPr>
          <a:xfrm>
            <a:off x="179512" y="6418039"/>
            <a:ext cx="8964488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1200" cap="none" spc="0" dirty="0" smtClean="0">
                <a:ln w="50800"/>
                <a:solidFill>
                  <a:srgbClr val="CC0099"/>
                </a:solidFill>
                <a:effectLst/>
                <a:latin typeface="Mistral" pitchFamily="66" charset="0"/>
                <a:ea typeface="+mn-ea"/>
                <a:cs typeface="+mn-cs"/>
              </a:rPr>
              <a:t>Е.В.Акчурина</a:t>
            </a:r>
            <a:r>
              <a:rPr lang="ru-RU" sz="2400" b="1" kern="1200" cap="none" spc="0" baseline="0" dirty="0" smtClean="0">
                <a:ln w="50800"/>
                <a:solidFill>
                  <a:srgbClr val="CC0099"/>
                </a:solidFill>
                <a:effectLst/>
                <a:latin typeface="Mistral" pitchFamily="66" charset="0"/>
                <a:ea typeface="+mn-ea"/>
                <a:cs typeface="+mn-cs"/>
              </a:rPr>
              <a:t> </a:t>
            </a:r>
            <a:r>
              <a:rPr lang="ru-RU" sz="2400" b="1" kern="1200" cap="none" spc="0" dirty="0" smtClean="0">
                <a:ln w="50800"/>
                <a:solidFill>
                  <a:srgbClr val="CC0099"/>
                </a:solidFill>
                <a:effectLst/>
                <a:latin typeface="Mistral" pitchFamily="66" charset="0"/>
                <a:ea typeface="+mn-ea"/>
                <a:cs typeface="+mn-cs"/>
              </a:rPr>
              <a:t>–</a:t>
            </a:r>
            <a:r>
              <a:rPr lang="ru-RU" sz="2400" b="1" kern="1200" cap="none" spc="0" baseline="0" dirty="0" smtClean="0">
                <a:ln w="50800"/>
                <a:solidFill>
                  <a:srgbClr val="CC0099"/>
                </a:solidFill>
                <a:effectLst/>
                <a:latin typeface="Mistral" pitchFamily="66" charset="0"/>
                <a:ea typeface="+mn-ea"/>
                <a:cs typeface="+mn-cs"/>
              </a:rPr>
              <a:t> </a:t>
            </a:r>
            <a:r>
              <a:rPr lang="ru-RU" sz="2400" b="1" kern="1200" cap="none" spc="0" dirty="0" smtClean="0">
                <a:ln w="50800"/>
                <a:solidFill>
                  <a:srgbClr val="CC0099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</a:t>
            </a:r>
            <a:endParaRPr lang="ru-RU" sz="2400" b="1" kern="1200" cap="none" spc="0" dirty="0">
              <a:ln w="50800"/>
              <a:solidFill>
                <a:srgbClr val="CC0099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50">
          <a:ln w="11430"/>
          <a:solidFill>
            <a:srgbClr val="FFFF00"/>
          </a:soli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Ø"/>
        <a:defRPr sz="3200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sz="2800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5472608" cy="381642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</a:t>
            </a:r>
            <a:r>
              <a:rPr lang="ru-RU" dirty="0" smtClean="0">
                <a:solidFill>
                  <a:srgbClr val="FF0066"/>
                </a:solidFill>
              </a:rPr>
              <a:t>а</a:t>
            </a:r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в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а</a:t>
            </a:r>
            <a:r>
              <a:rPr lang="ru-RU" dirty="0" smtClean="0">
                <a:solidFill>
                  <a:srgbClr val="FF0066"/>
                </a:solidFill>
              </a:rPr>
              <a:t>н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е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</a:t>
            </a:r>
            <a:r>
              <a:rPr lang="ru-RU" dirty="0" smtClean="0">
                <a:solidFill>
                  <a:srgbClr val="FF0066"/>
                </a:solidFill>
              </a:rPr>
              <a:t>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з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е</a:t>
            </a:r>
            <a:r>
              <a:rPr lang="ru-RU" dirty="0" smtClean="0">
                <a:solidFill>
                  <a:srgbClr val="FF0066"/>
                </a:solidFill>
              </a:rPr>
              <a:t>н</a:t>
            </a:r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ru-RU" dirty="0" smtClean="0"/>
              <a:t>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ц</a:t>
            </a:r>
            <a:r>
              <a:rPr lang="ru-RU" dirty="0" smtClean="0">
                <a:solidFill>
                  <a:srgbClr val="FF0066"/>
                </a:solidFill>
              </a:rPr>
              <a:t>и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66"/>
                </a:solidFill>
              </a:rPr>
              <a:t>Автор презентации</a:t>
            </a:r>
            <a:endParaRPr lang="ru-RU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Заголовок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19</cp:revision>
  <dcterms:created xsi:type="dcterms:W3CDTF">2014-08-14T12:42:04Z</dcterms:created>
  <dcterms:modified xsi:type="dcterms:W3CDTF">2014-10-03T05:51:23Z</dcterms:modified>
</cp:coreProperties>
</file>