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99"/>
    <a:srgbClr val="6D4A35"/>
    <a:srgbClr val="EFC495"/>
    <a:srgbClr val="8C5F44"/>
    <a:srgbClr val="FFE0C1"/>
    <a:srgbClr val="FFCC99"/>
    <a:srgbClr val="FFFF99"/>
    <a:srgbClr val="96613A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 userDrawn="1"/>
        </p:nvSpPr>
        <p:spPr>
          <a:xfrm>
            <a:off x="251520" y="260648"/>
            <a:ext cx="8568952" cy="6329337"/>
          </a:xfrm>
          <a:prstGeom prst="frame">
            <a:avLst>
              <a:gd name="adj1" fmla="val 3069"/>
            </a:avLst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5112568" cy="453650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6000" b="1" cap="none" spc="5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013176"/>
            <a:ext cx="8208912" cy="1440160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8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876" y="-387424"/>
            <a:ext cx="4248199" cy="426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 userDrawn="1"/>
        </p:nvSpPr>
        <p:spPr>
          <a:xfrm rot="10800000">
            <a:off x="403920" y="341040"/>
            <a:ext cx="8424936" cy="6207695"/>
          </a:xfrm>
          <a:prstGeom prst="halfFrame">
            <a:avLst>
              <a:gd name="adj1" fmla="val 2983"/>
              <a:gd name="adj2" fmla="val 3187"/>
            </a:avLst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 userDrawn="1"/>
        </p:nvSpPr>
        <p:spPr>
          <a:xfrm>
            <a:off x="251520" y="188640"/>
            <a:ext cx="8424936" cy="6207695"/>
          </a:xfrm>
          <a:prstGeom prst="halfFrame">
            <a:avLst>
              <a:gd name="adj1" fmla="val 2983"/>
              <a:gd name="adj2" fmla="val 3187"/>
            </a:avLst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684" y="400385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12640"/>
            <a:ext cx="8136904" cy="5096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8864" y="6396335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CC0099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  <p:pic>
        <p:nvPicPr>
          <p:cNvPr id="12" name="Picture 8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-315429"/>
            <a:ext cx="2296324" cy="2304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50">
          <a:ln w="11430"/>
          <a:solidFill>
            <a:srgbClr val="FFFF00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5472608" cy="38164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dirty="0" smtClean="0">
                <a:solidFill>
                  <a:srgbClr val="FF0066"/>
                </a:solidFill>
              </a:rPr>
              <a:t>а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dirty="0" smtClean="0">
                <a:solidFill>
                  <a:srgbClr val="FF0066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rgbClr val="FF0066"/>
                </a:solidFill>
              </a:rPr>
              <a:t>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з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dirty="0" smtClean="0">
                <a:solidFill>
                  <a:srgbClr val="FF0066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ц</a:t>
            </a:r>
            <a:r>
              <a:rPr lang="ru-RU" dirty="0" smtClean="0">
                <a:solidFill>
                  <a:srgbClr val="FF0066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66"/>
                </a:solidFill>
              </a:rPr>
              <a:t>Автор презентации</a:t>
            </a:r>
            <a:endParaRPr lang="ru-RU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Заголовок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18</cp:revision>
  <dcterms:created xsi:type="dcterms:W3CDTF">2014-08-14T12:42:04Z</dcterms:created>
  <dcterms:modified xsi:type="dcterms:W3CDTF">2014-08-21T09:06:18Z</dcterms:modified>
</cp:coreProperties>
</file>