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8C46"/>
    <a:srgbClr val="BB8E73"/>
    <a:srgbClr val="CAC992"/>
    <a:srgbClr val="BC9176"/>
    <a:srgbClr val="6D4A35"/>
    <a:srgbClr val="8C5F44"/>
    <a:srgbClr val="626130"/>
    <a:srgbClr val="9F8AB8"/>
    <a:srgbClr val="96613A"/>
    <a:srgbClr val="6B23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848872" cy="2664296"/>
          </a:xfrm>
        </p:spPr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>
            <a:lvl1pPr>
              <a:defRPr sz="6000" b="1" cap="none" spc="0">
                <a:ln w="50800"/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356992"/>
            <a:ext cx="8064896" cy="3168352"/>
          </a:xfrm>
        </p:spPr>
        <p:txBody>
          <a:bodyPr>
            <a:normAutofit/>
          </a:bodyPr>
          <a:lstStyle>
            <a:lvl1pPr marL="0" indent="0" algn="ctr">
              <a:buNone/>
              <a:defRPr sz="4000" b="1" cap="none" spc="0">
                <a:ln>
                  <a:noFill/>
                </a:ln>
                <a:solidFill>
                  <a:srgbClr val="8E8C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Picture 3" descr="D:\Рабоч папка\мб\укр\ugol70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839843" y="4622179"/>
            <a:ext cx="2052637" cy="205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D:\Рабоч папка\мб\укр\ugol70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07" y="260648"/>
            <a:ext cx="2052637" cy="205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D:\Рабоч папка\мб\укр\ugol70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823471" y="259060"/>
            <a:ext cx="2052637" cy="205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D:\Рабоч папка\мб\укр\ugol70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57747" y="4623768"/>
            <a:ext cx="2052637" cy="205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6613A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bg2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Рабоч папка\мб\укр\ugol70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07" y="260648"/>
            <a:ext cx="2052637" cy="205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02644" y="404664"/>
            <a:ext cx="644582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196752"/>
            <a:ext cx="8352928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1027" name="Picture 3" descr="D:\Рабоч папка\мб\укр\ugol70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839843" y="4622179"/>
            <a:ext cx="2052637" cy="205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 userDrawn="1"/>
        </p:nvSpPr>
        <p:spPr>
          <a:xfrm>
            <a:off x="250006" y="6379319"/>
            <a:ext cx="8893993" cy="46166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2400" b="1" kern="1200" cap="none" spc="0" dirty="0" smtClean="0">
                <a:ln w="50800"/>
                <a:solidFill>
                  <a:srgbClr val="626130"/>
                </a:solidFill>
                <a:effectLst/>
                <a:latin typeface="Mistral" pitchFamily="66" charset="0"/>
                <a:ea typeface="+mn-ea"/>
                <a:cs typeface="+mn-cs"/>
              </a:rPr>
              <a:t>Е.В.Акчурина –</a:t>
            </a:r>
            <a:r>
              <a:rPr lang="ru-RU" sz="2400" b="1" kern="1200" cap="none" spc="0" baseline="0" dirty="0" smtClean="0">
                <a:ln w="50800"/>
                <a:solidFill>
                  <a:srgbClr val="626130"/>
                </a:solidFill>
                <a:effectLst/>
                <a:latin typeface="Mistral" pitchFamily="66" charset="0"/>
                <a:ea typeface="+mn-ea"/>
                <a:cs typeface="+mn-cs"/>
              </a:rPr>
              <a:t> </a:t>
            </a:r>
            <a:r>
              <a:rPr lang="ru-RU" sz="2400" b="1" kern="1200" cap="none" spc="0" dirty="0" smtClean="0">
                <a:ln w="50800"/>
                <a:solidFill>
                  <a:srgbClr val="626130"/>
                </a:solidFill>
                <a:effectLst/>
                <a:latin typeface="Mistral" pitchFamily="66" charset="0"/>
                <a:ea typeface="+mn-ea"/>
                <a:cs typeface="+mn-cs"/>
              </a:rPr>
              <a:t>М.Н.Бурмистрова</a:t>
            </a:r>
            <a:endParaRPr lang="ru-RU" sz="2400" b="1" kern="1200" cap="none" spc="0" dirty="0">
              <a:ln w="50800"/>
              <a:solidFill>
                <a:srgbClr val="626130"/>
              </a:solidFill>
              <a:effectLst/>
              <a:latin typeface="Mistral" pitchFamily="66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50800"/>
          <a:solidFill>
            <a:srgbClr val="8E8C46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j-ea"/>
          <a:cs typeface="Courier New" pitchFamily="49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Ø"/>
        <a:defRPr sz="3200" kern="1200">
          <a:solidFill>
            <a:schemeClr val="bg2">
              <a:lumMod val="2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Ø"/>
        <a:defRPr sz="2800" kern="1200">
          <a:solidFill>
            <a:schemeClr val="bg2">
              <a:lumMod val="2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400" kern="1200">
          <a:solidFill>
            <a:schemeClr val="bg2">
              <a:lumMod val="2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000" kern="1200">
          <a:solidFill>
            <a:schemeClr val="bg2">
              <a:lumMod val="2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000" kern="1200">
          <a:solidFill>
            <a:schemeClr val="bg2">
              <a:lumMod val="2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0" dirty="0" smtClean="0"/>
              <a:t>Название презентации</a:t>
            </a:r>
            <a:endParaRPr lang="ru-RU" b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356992"/>
            <a:ext cx="8424936" cy="3168352"/>
          </a:xfrm>
        </p:spPr>
        <p:txBody>
          <a:bodyPr/>
          <a:lstStyle/>
          <a:p>
            <a:r>
              <a:rPr lang="ru-RU" dirty="0" smtClean="0"/>
              <a:t>Автор презентации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792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Заголовок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352928" cy="5328592"/>
          </a:xfrm>
        </p:spPr>
        <p:txBody>
          <a:bodyPr/>
          <a:lstStyle/>
          <a:p>
            <a:r>
              <a:rPr lang="ru-RU" dirty="0" smtClean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027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6</Words>
  <Application>Microsoft Office PowerPoint</Application>
  <PresentationFormat>Экран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Название презентации</vt:lpstr>
      <vt:lpstr>Заголовок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SAMSUNG</dc:creator>
  <cp:lastModifiedBy>SAMSUNG</cp:lastModifiedBy>
  <cp:revision>19</cp:revision>
  <dcterms:created xsi:type="dcterms:W3CDTF">2014-08-14T12:42:04Z</dcterms:created>
  <dcterms:modified xsi:type="dcterms:W3CDTF">2014-10-11T09:16:56Z</dcterms:modified>
</cp:coreProperties>
</file>