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C46"/>
    <a:srgbClr val="BB8E73"/>
    <a:srgbClr val="CAC992"/>
    <a:srgbClr val="BC9176"/>
    <a:srgbClr val="6D4A35"/>
    <a:srgbClr val="8C5F44"/>
    <a:srgbClr val="626130"/>
    <a:srgbClr val="9F8AB8"/>
    <a:srgbClr val="96613A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8872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064896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8E8C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23471" y="259060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7747" y="462376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bg2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644" y="404664"/>
            <a:ext cx="64458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250006" y="6379319"/>
            <a:ext cx="8893993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kern="1200" cap="none" spc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626130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8E8C4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24936" cy="3168352"/>
          </a:xfrm>
        </p:spPr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328592"/>
          </a:xfrm>
        </p:spPr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19</cp:revision>
  <dcterms:created xsi:type="dcterms:W3CDTF">2014-08-14T12:42:04Z</dcterms:created>
  <dcterms:modified xsi:type="dcterms:W3CDTF">2014-10-11T09:16:56Z</dcterms:modified>
</cp:coreProperties>
</file>