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130"/>
    <a:srgbClr val="8E8C46"/>
    <a:srgbClr val="CAC992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8872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064896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8E8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3471" y="259060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7747" y="462376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7" y="260648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644" y="404664"/>
            <a:ext cx="64458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7" name="Picture 3" descr="D:\Рабоч папка\мб\укр\ugol70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39843" y="4622179"/>
            <a:ext cx="205263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250006" y="6379319"/>
            <a:ext cx="8893993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626130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626130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rgbClr val="8E8C4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24936" cy="3168352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16</cp:revision>
  <dcterms:created xsi:type="dcterms:W3CDTF">2014-08-14T12:42:04Z</dcterms:created>
  <dcterms:modified xsi:type="dcterms:W3CDTF">2014-10-11T09:17:42Z</dcterms:modified>
</cp:coreProperties>
</file>