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6130"/>
    <a:srgbClr val="8E8C46"/>
    <a:srgbClr val="CAC992"/>
    <a:srgbClr val="6D4A35"/>
    <a:srgbClr val="9F8AB8"/>
    <a:srgbClr val="96613A"/>
    <a:srgbClr val="8C5F44"/>
    <a:srgbClr val="6B2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848872" cy="266429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sz="6000" b="1" cap="none" spc="0">
                <a:ln w="50800"/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56992"/>
            <a:ext cx="8064896" cy="3168352"/>
          </a:xfrm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>
                  <a:noFill/>
                </a:ln>
                <a:solidFill>
                  <a:srgbClr val="8E8C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3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39843" y="4622179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07" y="260648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823471" y="259060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57747" y="4623768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E8C46"/>
            </a:gs>
            <a:gs pos="50000">
              <a:srgbClr val="CAC992"/>
            </a:gs>
            <a:gs pos="100000">
              <a:srgbClr val="8E8C46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07" y="260648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2644" y="404664"/>
            <a:ext cx="644582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8352928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7" name="Picture 3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39843" y="4622179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 userDrawn="1"/>
        </p:nvSpPr>
        <p:spPr>
          <a:xfrm>
            <a:off x="250006" y="6379319"/>
            <a:ext cx="8893993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b="1" kern="1200" cap="none" spc="0" dirty="0" smtClean="0">
                <a:ln w="50800"/>
                <a:solidFill>
                  <a:srgbClr val="626130"/>
                </a:solidFill>
                <a:effectLst/>
                <a:latin typeface="Mistral" pitchFamily="66" charset="0"/>
                <a:ea typeface="+mn-ea"/>
                <a:cs typeface="+mn-cs"/>
              </a:rPr>
              <a:t>Е.В.Акчурина –</a:t>
            </a:r>
            <a:r>
              <a:rPr lang="ru-RU" sz="2400" b="1" kern="1200" cap="none" spc="0" baseline="0" dirty="0" smtClean="0">
                <a:ln w="50800"/>
                <a:solidFill>
                  <a:srgbClr val="626130"/>
                </a:solidFill>
                <a:effectLst/>
                <a:latin typeface="Mistral" pitchFamily="66" charset="0"/>
                <a:ea typeface="+mn-ea"/>
                <a:cs typeface="+mn-cs"/>
              </a:rPr>
              <a:t> </a:t>
            </a:r>
            <a:r>
              <a:rPr lang="ru-RU" sz="2400" b="1" kern="1200" cap="none" spc="0" dirty="0" smtClean="0">
                <a:ln w="50800"/>
                <a:solidFill>
                  <a:srgbClr val="626130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</a:t>
            </a:r>
            <a:endParaRPr lang="ru-RU" sz="2400" b="1" kern="1200" cap="none" spc="0" dirty="0">
              <a:ln w="50800"/>
              <a:solidFill>
                <a:srgbClr val="626130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50800"/>
          <a:solidFill>
            <a:srgbClr val="8E8C4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32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sz="28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 smtClean="0"/>
              <a:t>Название презентации</a:t>
            </a:r>
            <a:endParaRPr lang="ru-RU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56992"/>
            <a:ext cx="8424936" cy="3168352"/>
          </a:xfrm>
        </p:spPr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Заголовок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15</cp:revision>
  <dcterms:created xsi:type="dcterms:W3CDTF">2014-08-14T12:42:04Z</dcterms:created>
  <dcterms:modified xsi:type="dcterms:W3CDTF">2014-10-11T09:18:07Z</dcterms:modified>
</cp:coreProperties>
</file>