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130"/>
    <a:srgbClr val="8E8C46"/>
    <a:srgbClr val="CAC992"/>
    <a:srgbClr val="6D4A35"/>
    <a:srgbClr val="9F8AB8"/>
    <a:srgbClr val="96613A"/>
    <a:srgbClr val="8C5F44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8872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064896" cy="31683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8E8C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23471" y="259060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7747" y="462376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E8C46"/>
            </a:gs>
            <a:gs pos="50000">
              <a:srgbClr val="CAC992"/>
            </a:gs>
            <a:gs pos="100000">
              <a:srgbClr val="8E8C46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7" y="260648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644" y="404664"/>
            <a:ext cx="64458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7" name="Picture 3" descr="D:\Рабоч папка\мб\укр\ugol70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39843" y="4622179"/>
            <a:ext cx="205263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 userDrawn="1"/>
        </p:nvSpPr>
        <p:spPr>
          <a:xfrm>
            <a:off x="250006" y="6379319"/>
            <a:ext cx="8893993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 –</a:t>
            </a:r>
            <a:r>
              <a:rPr lang="ru-RU" sz="2400" b="1" kern="1200" cap="none" spc="0" baseline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 </a:t>
            </a:r>
            <a:r>
              <a:rPr lang="ru-RU" sz="2400" b="1" kern="1200" cap="none" spc="0" dirty="0" smtClean="0">
                <a:ln w="50800"/>
                <a:solidFill>
                  <a:srgbClr val="62613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</a:t>
            </a:r>
            <a:endParaRPr lang="ru-RU" sz="2400" b="1" kern="1200" cap="none" spc="0" dirty="0">
              <a:ln w="50800"/>
              <a:solidFill>
                <a:srgbClr val="62613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rgbClr val="8E8C4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24936" cy="3168352"/>
          </a:xfrm>
        </p:spPr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15</cp:revision>
  <dcterms:created xsi:type="dcterms:W3CDTF">2014-08-14T12:42:04Z</dcterms:created>
  <dcterms:modified xsi:type="dcterms:W3CDTF">2014-10-11T09:18:07Z</dcterms:modified>
</cp:coreProperties>
</file>