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6130"/>
    <a:srgbClr val="8E8C46"/>
    <a:srgbClr val="CAC992"/>
    <a:srgbClr val="6D4A35"/>
    <a:srgbClr val="9F8AB8"/>
    <a:srgbClr val="96613A"/>
    <a:srgbClr val="8C5F44"/>
    <a:srgbClr val="6B2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848872" cy="2664296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sz="6000" b="1" cap="none" spc="0">
                <a:ln w="50800"/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56992"/>
            <a:ext cx="8064896" cy="3168352"/>
          </a:xfrm>
        </p:spPr>
        <p:txBody>
          <a:bodyPr>
            <a:normAutofit/>
          </a:bodyPr>
          <a:lstStyle>
            <a:lvl1pPr marL="0" indent="0" algn="ctr">
              <a:buNone/>
              <a:defRPr sz="4000" b="1" cap="none" spc="0">
                <a:ln>
                  <a:noFill/>
                </a:ln>
                <a:solidFill>
                  <a:srgbClr val="8E8C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3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39843" y="4622179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07" y="260648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823471" y="259060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57747" y="4623768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50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07" y="260648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2644" y="404664"/>
            <a:ext cx="644582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8352928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27" name="Picture 3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39843" y="4622179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 userDrawn="1"/>
        </p:nvSpPr>
        <p:spPr>
          <a:xfrm>
            <a:off x="0" y="6379319"/>
            <a:ext cx="3923928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kern="1200" cap="none" spc="0" dirty="0" smtClean="0">
                <a:ln w="50800"/>
                <a:solidFill>
                  <a:srgbClr val="626130"/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 – Е.В.Акчурина</a:t>
            </a:r>
            <a:endParaRPr lang="ru-RU" sz="2400" b="1" kern="1200" cap="none" spc="0" dirty="0">
              <a:ln w="50800"/>
              <a:solidFill>
                <a:srgbClr val="626130"/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50800"/>
          <a:solidFill>
            <a:srgbClr val="8E8C4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Ø"/>
        <a:defRPr sz="3200" kern="1200">
          <a:solidFill>
            <a:schemeClr val="bg2">
              <a:lumMod val="2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Ø"/>
        <a:defRPr sz="2800" kern="1200">
          <a:solidFill>
            <a:schemeClr val="bg2">
              <a:lumMod val="2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bg2">
              <a:lumMod val="2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bg2">
              <a:lumMod val="2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bg2">
              <a:lumMod val="2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dirty="0" smtClean="0"/>
              <a:t>Название презентации</a:t>
            </a:r>
            <a:endParaRPr lang="ru-RU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56992"/>
            <a:ext cx="8424936" cy="3168352"/>
          </a:xfrm>
        </p:spPr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Заголовок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15</cp:revision>
  <dcterms:created xsi:type="dcterms:W3CDTF">2014-08-14T12:42:04Z</dcterms:created>
  <dcterms:modified xsi:type="dcterms:W3CDTF">2014-08-20T06:13:35Z</dcterms:modified>
</cp:coreProperties>
</file>