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6130"/>
    <a:srgbClr val="8E8C46"/>
    <a:srgbClr val="CAC992"/>
    <a:srgbClr val="6D4A35"/>
    <a:srgbClr val="9F8AB8"/>
    <a:srgbClr val="96613A"/>
    <a:srgbClr val="8C5F44"/>
    <a:srgbClr val="6B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848872" cy="266429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8064896" cy="3168352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noFill/>
                </a:ln>
                <a:solidFill>
                  <a:srgbClr val="8E8C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3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39843" y="4622179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07" y="260648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23471" y="259060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7747" y="4623768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E8C46"/>
            </a:gs>
            <a:gs pos="50000">
              <a:srgbClr val="CAC992"/>
            </a:gs>
            <a:gs pos="100000">
              <a:srgbClr val="8E8C46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07" y="260648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2644" y="404664"/>
            <a:ext cx="644582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35292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7" name="Picture 3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39843" y="4622179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 userDrawn="1"/>
        </p:nvSpPr>
        <p:spPr>
          <a:xfrm>
            <a:off x="0" y="6379319"/>
            <a:ext cx="392392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kern="1200" cap="none" spc="0" dirty="0" smtClean="0">
                <a:ln w="50800"/>
                <a:solidFill>
                  <a:srgbClr val="626130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b="1" kern="1200" cap="none" spc="0" dirty="0">
              <a:ln w="50800"/>
              <a:solidFill>
                <a:srgbClr val="626130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rgbClr val="8E8C4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2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28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smtClean="0"/>
              <a:t>Название презентации</a:t>
            </a:r>
            <a:endParaRPr lang="ru-RU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8424936" cy="3168352"/>
          </a:xfrm>
        </p:spPr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Заголовок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14</cp:revision>
  <dcterms:created xsi:type="dcterms:W3CDTF">2014-08-14T12:42:04Z</dcterms:created>
  <dcterms:modified xsi:type="dcterms:W3CDTF">2014-08-20T06:13:04Z</dcterms:modified>
</cp:coreProperties>
</file>