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C46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95536" y="332656"/>
            <a:ext cx="8280920" cy="2736304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>
            <a:lvl1pPr marL="0" indent="0" algn="ctr">
              <a:buNone/>
              <a:defRPr sz="4000" b="0" cap="none" spc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24" y="3212976"/>
            <a:ext cx="3960440" cy="346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95536" y="332656"/>
            <a:ext cx="8424936" cy="6192688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04680" y="5752976"/>
            <a:ext cx="1262884" cy="11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251520" y="6438527"/>
            <a:ext cx="889248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chemeClr val="accent6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/>
              <a:t>Автор презентации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Заголовок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2014-10-11T09:34:22Z</dcterms:modified>
</cp:coreProperties>
</file>