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E8C46"/>
    <a:srgbClr val="6D4A35"/>
    <a:srgbClr val="9F8AB8"/>
    <a:srgbClr val="96613A"/>
    <a:srgbClr val="8C5F44"/>
    <a:srgbClr val="6B238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 userDrawn="1"/>
        </p:nvSpPr>
        <p:spPr>
          <a:xfrm>
            <a:off x="395536" y="332656"/>
            <a:ext cx="8280920" cy="2736304"/>
          </a:xfrm>
          <a:prstGeom prst="rect">
            <a:avLst/>
          </a:prstGeom>
          <a:solidFill>
            <a:schemeClr val="bg1"/>
          </a:solidFill>
          <a:ln w="76200">
            <a:solidFill>
              <a:schemeClr val="accent6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404664"/>
            <a:ext cx="8280920" cy="2664296"/>
          </a:xfrm>
        </p:spPr>
        <p:txBody>
          <a:bodyPr>
            <a:norm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>
            <a:lvl1pPr>
              <a:defRPr sz="6000" b="1" cap="none" spc="0">
                <a:ln w="50800"/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707904" y="3284984"/>
            <a:ext cx="4968552" cy="3168352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>
            <a:lvl1pPr marL="0" indent="0" algn="ctr">
              <a:buNone/>
              <a:defRPr sz="4000" b="1" cap="none" spc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Образец подзаголовка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pic>
        <p:nvPicPr>
          <p:cNvPr id="1026" name="Picture 2" descr="D:\Рабоч папка\мб\пед\image2s.jpeg"/>
          <p:cNvPicPr>
            <a:picLocks noChangeAspect="1" noChangeArrowheads="1"/>
          </p:cNvPicPr>
          <p:nvPr userDrawn="1"/>
        </p:nvPicPr>
        <p:blipFill>
          <a:blip r:embed="rId3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324" y="3212976"/>
            <a:ext cx="3960440" cy="34653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96613A"/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19.08.2014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19.08.2014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19.08.2014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 userDrawn="1"/>
        </p:nvSpPr>
        <p:spPr>
          <a:xfrm>
            <a:off x="395536" y="332656"/>
            <a:ext cx="8424936" cy="6192688"/>
          </a:xfrm>
          <a:prstGeom prst="rect">
            <a:avLst/>
          </a:prstGeom>
          <a:solidFill>
            <a:schemeClr val="bg1"/>
          </a:solidFill>
          <a:ln w="76200">
            <a:solidFill>
              <a:schemeClr val="accent6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352928" cy="7920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r>
              <a:rPr lang="ru-RU" dirty="0" smtClean="0"/>
              <a:t>Образец подзаголовка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5536" y="1196752"/>
            <a:ext cx="8352928" cy="53285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19.08.2014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pic>
        <p:nvPicPr>
          <p:cNvPr id="10" name="Picture 2" descr="D:\Рабоч папка\мб\пед\image2s.jpeg"/>
          <p:cNvPicPr>
            <a:picLocks noChangeAspect="1" noChangeArrowheads="1"/>
          </p:cNvPicPr>
          <p:nvPr userDrawn="1"/>
        </p:nvPicPr>
        <p:blipFill>
          <a:blip r:embed="rId14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904680" y="5752976"/>
            <a:ext cx="1262884" cy="11050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Прямоугольник 11"/>
          <p:cNvSpPr/>
          <p:nvPr userDrawn="1"/>
        </p:nvSpPr>
        <p:spPr>
          <a:xfrm>
            <a:off x="0" y="6438527"/>
            <a:ext cx="3923928" cy="461665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2400" b="1" kern="1200" cap="none" spc="0" dirty="0" smtClean="0">
                <a:ln w="50800"/>
                <a:solidFill>
                  <a:schemeClr val="accent6"/>
                </a:solidFill>
                <a:effectLst/>
                <a:latin typeface="Mistral" pitchFamily="66" charset="0"/>
                <a:ea typeface="+mn-ea"/>
                <a:cs typeface="+mn-cs"/>
              </a:rPr>
              <a:t>М.Н.Бурмистрова – Е.В.Акчурина</a:t>
            </a:r>
            <a:endParaRPr lang="ru-RU" sz="2400" b="1" kern="1200" cap="none" spc="0" dirty="0">
              <a:ln w="50800"/>
              <a:solidFill>
                <a:schemeClr val="accent6"/>
              </a:solidFill>
              <a:effectLst/>
              <a:latin typeface="Mistral" pitchFamily="66" charset="0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000" b="1" kern="1200" cap="none" spc="0">
          <a:ln w="50800"/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Courier New" pitchFamily="49" charset="0"/>
          <a:ea typeface="+mj-ea"/>
          <a:cs typeface="Courier New" pitchFamily="49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Wingdings" pitchFamily="2" charset="2"/>
        <a:buChar char="q"/>
        <a:defRPr sz="3200" b="1" kern="1200">
          <a:solidFill>
            <a:schemeClr val="tx1">
              <a:lumMod val="50000"/>
              <a:lumOff val="50000"/>
            </a:schemeClr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Courier New" pitchFamily="49" charset="0"/>
          <a:ea typeface="+mn-ea"/>
          <a:cs typeface="Courier New" pitchFamily="49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Wingdings" pitchFamily="2" charset="2"/>
        <a:buChar char="q"/>
        <a:defRPr sz="2800" b="1" kern="1200">
          <a:solidFill>
            <a:schemeClr val="tx1">
              <a:lumMod val="50000"/>
              <a:lumOff val="50000"/>
            </a:schemeClr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Courier New" pitchFamily="49" charset="0"/>
          <a:ea typeface="+mn-ea"/>
          <a:cs typeface="Courier New" pitchFamily="49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Wingdings" pitchFamily="2" charset="2"/>
        <a:buChar char="q"/>
        <a:defRPr sz="2400" b="1" kern="1200">
          <a:solidFill>
            <a:schemeClr val="tx1">
              <a:lumMod val="50000"/>
              <a:lumOff val="50000"/>
            </a:schemeClr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Courier New" pitchFamily="49" charset="0"/>
          <a:ea typeface="+mn-ea"/>
          <a:cs typeface="Courier New" pitchFamily="49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Wingdings" pitchFamily="2" charset="2"/>
        <a:buChar char="q"/>
        <a:defRPr sz="2000" b="1" kern="1200">
          <a:solidFill>
            <a:schemeClr val="tx1">
              <a:lumMod val="50000"/>
              <a:lumOff val="50000"/>
            </a:schemeClr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Courier New" pitchFamily="49" charset="0"/>
          <a:ea typeface="+mn-ea"/>
          <a:cs typeface="Courier New" pitchFamily="49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Wingdings" pitchFamily="2" charset="2"/>
        <a:buChar char="q"/>
        <a:defRPr sz="2000" b="1" kern="1200">
          <a:solidFill>
            <a:schemeClr val="tx1">
              <a:lumMod val="50000"/>
              <a:lumOff val="50000"/>
            </a:schemeClr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Courier New" pitchFamily="49" charset="0"/>
          <a:ea typeface="+mn-ea"/>
          <a:cs typeface="Courier New" pitchFamily="49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Название презентации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707904" y="3284984"/>
            <a:ext cx="4968552" cy="3168352"/>
          </a:xfrm>
          <a:prstGeom prst="rect">
            <a:avLst/>
          </a:prstGeom>
        </p:spPr>
        <p:txBody>
          <a:bodyPr/>
          <a:lstStyle/>
          <a:p>
            <a:r>
              <a:rPr lang="ru-RU" b="1" dirty="0" smtClean="0"/>
              <a:t>Автор презентации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397925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Заголовок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Текст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80278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6</Words>
  <Application>Microsoft Office PowerPoint</Application>
  <PresentationFormat>Экран (4:3)</PresentationFormat>
  <Paragraphs>4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Название презентации</vt:lpstr>
      <vt:lpstr>Заголовок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SAMSUNG</dc:creator>
  <cp:lastModifiedBy>SAMSUNG</cp:lastModifiedBy>
  <cp:revision>14</cp:revision>
  <dcterms:created xsi:type="dcterms:W3CDTF">2014-08-14T12:42:04Z</dcterms:created>
  <dcterms:modified xsi:type="dcterms:W3CDTF">2014-08-19T17:43:10Z</dcterms:modified>
</cp:coreProperties>
</file>