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8C46"/>
    <a:srgbClr val="6D4A35"/>
    <a:srgbClr val="9F8AB8"/>
    <a:srgbClr val="96613A"/>
    <a:srgbClr val="8C5F44"/>
    <a:srgbClr val="6B23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395536" y="332656"/>
            <a:ext cx="8280920" cy="2736304"/>
          </a:xfrm>
          <a:prstGeom prst="rect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80920" cy="2664296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>
              <a:defRPr sz="6000" b="1" cap="none" spc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3284984"/>
            <a:ext cx="4968552" cy="316835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>
            <a:lvl1pPr marL="0" indent="0" algn="ctr">
              <a:buNone/>
              <a:defRPr sz="4000" b="0" cap="none" spc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26" name="Picture 2" descr="D:\Рабоч папка\мб\пед\image2s.jpeg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24" y="3212976"/>
            <a:ext cx="3960440" cy="3465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395536" y="332656"/>
            <a:ext cx="8424936" cy="6192688"/>
          </a:xfrm>
          <a:prstGeom prst="rect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8352928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Picture 2" descr="D:\Рабоч папка\мб\пед\image2s.jpeg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04680" y="5752976"/>
            <a:ext cx="1262884" cy="110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 userDrawn="1"/>
        </p:nvSpPr>
        <p:spPr>
          <a:xfrm>
            <a:off x="0" y="6438527"/>
            <a:ext cx="3923928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400" b="1" kern="1200" cap="none" spc="0" dirty="0" smtClean="0">
                <a:ln w="50800"/>
                <a:solidFill>
                  <a:schemeClr val="accent6"/>
                </a:solidFill>
                <a:effectLst/>
                <a:latin typeface="Mistral" pitchFamily="66" charset="0"/>
                <a:ea typeface="+mn-ea"/>
                <a:cs typeface="+mn-cs"/>
              </a:rPr>
              <a:t>М.Н.Бурмистрова – Е.В.Акчурина</a:t>
            </a:r>
            <a:endParaRPr lang="ru-RU" sz="2400" b="1" kern="1200" cap="none" spc="0" dirty="0">
              <a:ln w="50800"/>
              <a:solidFill>
                <a:schemeClr val="accent6"/>
              </a:solidFill>
              <a:effectLst/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50800"/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32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q"/>
        <a:defRPr sz="28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3284984"/>
            <a:ext cx="4968552" cy="3168352"/>
          </a:xfrm>
          <a:prstGeom prst="rect">
            <a:avLst/>
          </a:prstGeom>
        </p:spPr>
        <p:txBody>
          <a:bodyPr/>
          <a:lstStyle/>
          <a:p>
            <a:r>
              <a:rPr lang="ru-RU" b="1" dirty="0" smtClean="0"/>
              <a:t>Автор презентации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Заголовок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13</cp:revision>
  <dcterms:created xsi:type="dcterms:W3CDTF">2014-08-14T12:42:04Z</dcterms:created>
  <dcterms:modified xsi:type="dcterms:W3CDTF">2014-08-19T11:53:17Z</dcterms:modified>
</cp:coreProperties>
</file>