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EFC495"/>
    <a:srgbClr val="8C5F44"/>
    <a:srgbClr val="FFE0C1"/>
    <a:srgbClr val="FFCC99"/>
    <a:srgbClr val="FFFF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0" y="0"/>
            <a:ext cx="9137600" cy="351013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sz="96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077072"/>
            <a:ext cx="5925368" cy="2432198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sz="6000"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 descr="C:\Users\SAMSUNG\Pictures\emblema_fakulteta_-_kopiya_0.pn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2936254" cy="293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1520" y="260648"/>
            <a:ext cx="8568952" cy="6264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3" y="237951"/>
            <a:ext cx="7343303" cy="1266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924" y="1504800"/>
            <a:ext cx="8588548" cy="5020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455486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150" dirty="0" smtClean="0">
                <a:ln w="11430">
                  <a:solidFill>
                    <a:schemeClr val="tx2"/>
                  </a:solidFill>
                </a:ln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150" dirty="0">
              <a:ln w="11430">
                <a:solidFill>
                  <a:schemeClr val="tx2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:\Users\SAMSUNG\Pictures\emblema_fakulteta_-_kopiya_0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100137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96613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rgbClr val="6D4A3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dirty="0" smtClean="0">
                <a:ln w="11430"/>
              </a:rPr>
              <a:t>Название презентации</a:t>
            </a:r>
            <a:endParaRPr lang="ru-RU" dirty="0">
              <a:ln w="1143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077072"/>
            <a:ext cx="5853360" cy="2432198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2014-08-21T08:16:29Z</dcterms:modified>
</cp:coreProperties>
</file>