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5F44"/>
    <a:srgbClr val="6D4A35"/>
    <a:srgbClr val="9F8AB8"/>
    <a:srgbClr val="96613A"/>
    <a:srgbClr val="6B2381"/>
    <a:srgbClr val="8E8C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80920" cy="2664296"/>
          </a:xfrm>
        </p:spPr>
        <p:txBody>
          <a:bodyPr>
            <a:normAutofit/>
          </a:bodyPr>
          <a:lstStyle>
            <a:lvl1pPr>
              <a:defRPr sz="6000" b="1" cap="none" spc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356992"/>
            <a:ext cx="4968552" cy="3168352"/>
          </a:xfrm>
        </p:spPr>
        <p:txBody>
          <a:bodyPr>
            <a:normAutofit/>
          </a:bodyPr>
          <a:lstStyle>
            <a:lvl1pPr marL="0" indent="0" algn="ctr">
              <a:buNone/>
              <a:defRPr sz="4000" b="0" cap="none" spc="0">
                <a:ln>
                  <a:noFill/>
                </a:ln>
                <a:solidFill>
                  <a:srgbClr val="8C5F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 descr="D:\Рабоч папка\мб\ист\77960824_opposotion01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573016"/>
            <a:ext cx="3625205" cy="2702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Вертикальный свиток 7"/>
          <p:cNvSpPr/>
          <p:nvPr userDrawn="1"/>
        </p:nvSpPr>
        <p:spPr>
          <a:xfrm rot="10800000">
            <a:off x="251520" y="260648"/>
            <a:ext cx="8640960" cy="6264696"/>
          </a:xfrm>
          <a:prstGeom prst="verticalScroll">
            <a:avLst>
              <a:gd name="adj" fmla="val 7744"/>
            </a:avLst>
          </a:prstGeom>
          <a:solidFill>
            <a:schemeClr val="bg1">
              <a:lumMod val="85000"/>
            </a:schemeClr>
          </a:solidFill>
          <a:ln w="38100">
            <a:solidFill>
              <a:srgbClr val="6D4A35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63284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1196752"/>
            <a:ext cx="7632848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Picture 2" descr="D:\Рабоч папка\мб\ист\77960824_opposotion01.jpg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348957"/>
            <a:ext cx="1812603" cy="1351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 userDrawn="1"/>
        </p:nvSpPr>
        <p:spPr>
          <a:xfrm>
            <a:off x="285428" y="6063680"/>
            <a:ext cx="8820472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/>
            <a:r>
              <a:rPr lang="ru-RU" sz="2400" b="1" kern="1200" cap="none" spc="0" dirty="0" smtClean="0">
                <a:ln w="50800"/>
                <a:solidFill>
                  <a:srgbClr val="8C5F44"/>
                </a:solidFill>
                <a:effectLst/>
                <a:latin typeface="Mistral" pitchFamily="66" charset="0"/>
                <a:ea typeface="+mn-ea"/>
                <a:cs typeface="+mn-cs"/>
              </a:rPr>
              <a:t>Е.В.Акчурина –</a:t>
            </a:r>
            <a:r>
              <a:rPr lang="ru-RU" sz="2400" b="1" kern="1200" cap="none" spc="0" baseline="0" dirty="0" smtClean="0">
                <a:ln w="50800"/>
                <a:solidFill>
                  <a:srgbClr val="8C5F44"/>
                </a:solidFill>
                <a:effectLst/>
                <a:latin typeface="Mistral" pitchFamily="66" charset="0"/>
                <a:ea typeface="+mn-ea"/>
                <a:cs typeface="+mn-cs"/>
              </a:rPr>
              <a:t> </a:t>
            </a:r>
            <a:r>
              <a:rPr lang="ru-RU" sz="2400" b="1" kern="1200" cap="none" spc="0" dirty="0" smtClean="0">
                <a:ln w="50800"/>
                <a:solidFill>
                  <a:srgbClr val="8C5F44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</a:t>
            </a:r>
            <a:endParaRPr lang="ru-RU" sz="2400" b="1" kern="1200" cap="none" spc="0" dirty="0">
              <a:ln w="50800"/>
              <a:solidFill>
                <a:srgbClr val="8C5F44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0541" cmpd="sng">
            <a:solidFill>
              <a:srgbClr val="7D7D7D">
                <a:tint val="100000"/>
                <a:shade val="100000"/>
                <a:satMod val="110000"/>
              </a:srgbClr>
            </a:solidFill>
            <a:prstDash val="solid"/>
          </a:ln>
          <a:gradFill>
            <a:gsLst>
              <a:gs pos="0">
                <a:srgbClr val="FFFFFF">
                  <a:tint val="40000"/>
                  <a:satMod val="250000"/>
                </a:srgbClr>
              </a:gs>
              <a:gs pos="9000">
                <a:srgbClr val="FFFFFF">
                  <a:tint val="52000"/>
                  <a:satMod val="300000"/>
                </a:srgbClr>
              </a:gs>
              <a:gs pos="50000">
                <a:srgbClr val="FFFFFF">
                  <a:shade val="20000"/>
                  <a:satMod val="300000"/>
                </a:srgbClr>
              </a:gs>
              <a:gs pos="79000">
                <a:srgbClr val="FFFFFF">
                  <a:tint val="52000"/>
                  <a:satMod val="300000"/>
                </a:srgbClr>
              </a:gs>
              <a:gs pos="100000">
                <a:srgbClr val="FFFFFF">
                  <a:tint val="40000"/>
                  <a:satMod val="250000"/>
                </a:srgbClr>
              </a:gs>
            </a:gsLst>
            <a:lin ang="5400000"/>
          </a:gradFill>
          <a:effectLst/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rgbClr val="8C5F44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презентации</a:t>
            </a:r>
            <a:endParaRPr lang="ru-RU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936104"/>
          </a:xfrm>
        </p:spPr>
        <p:txBody>
          <a:bodyPr/>
          <a:lstStyle/>
          <a:p>
            <a:r>
              <a:rPr lang="ru-RU" b="0" dirty="0" smtClean="0"/>
              <a:t>Заголовок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14</cp:revision>
  <dcterms:created xsi:type="dcterms:W3CDTF">2014-08-14T12:42:04Z</dcterms:created>
  <dcterms:modified xsi:type="dcterms:W3CDTF">2014-10-11T09:38:20Z</dcterms:modified>
</cp:coreProperties>
</file>