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2E3C9-B091-4CE5-80AD-7EC8EEC1F494}" type="datetimeFigureOut">
              <a:rPr lang="ru-RU" smtClean="0"/>
              <a:pPr/>
              <a:t>01.01.2012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137E-2C90-4605-90CF-FEDD64891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2E3C9-B091-4CE5-80AD-7EC8EEC1F494}" type="datetimeFigureOut">
              <a:rPr lang="ru-RU" smtClean="0"/>
              <a:pPr/>
              <a:t>01.01.2012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137E-2C90-4605-90CF-FEDD64891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2E3C9-B091-4CE5-80AD-7EC8EEC1F494}" type="datetimeFigureOut">
              <a:rPr lang="ru-RU" smtClean="0"/>
              <a:pPr/>
              <a:t>01.01.2012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137E-2C90-4605-90CF-FEDD64891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2E3C9-B091-4CE5-80AD-7EC8EEC1F494}" type="datetimeFigureOut">
              <a:rPr lang="ru-RU" smtClean="0"/>
              <a:pPr/>
              <a:t>01.01.2012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137E-2C90-4605-90CF-FEDD64891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2E3C9-B091-4CE5-80AD-7EC8EEC1F494}" type="datetimeFigureOut">
              <a:rPr lang="ru-RU" smtClean="0"/>
              <a:pPr/>
              <a:t>01.01.2012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137E-2C90-4605-90CF-FEDD64891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2E3C9-B091-4CE5-80AD-7EC8EEC1F494}" type="datetimeFigureOut">
              <a:rPr lang="ru-RU" smtClean="0"/>
              <a:pPr/>
              <a:t>01.01.2012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137E-2C90-4605-90CF-FEDD64891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2E3C9-B091-4CE5-80AD-7EC8EEC1F494}" type="datetimeFigureOut">
              <a:rPr lang="ru-RU" smtClean="0"/>
              <a:pPr/>
              <a:t>01.01.2012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137E-2C90-4605-90CF-FEDD64891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2E3C9-B091-4CE5-80AD-7EC8EEC1F494}" type="datetimeFigureOut">
              <a:rPr lang="ru-RU" smtClean="0"/>
              <a:pPr/>
              <a:t>01.01.2012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137E-2C90-4605-90CF-FEDD64891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2E3C9-B091-4CE5-80AD-7EC8EEC1F494}" type="datetimeFigureOut">
              <a:rPr lang="ru-RU" smtClean="0"/>
              <a:pPr/>
              <a:t>01.01.2012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137E-2C90-4605-90CF-FEDD64891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2E3C9-B091-4CE5-80AD-7EC8EEC1F494}" type="datetimeFigureOut">
              <a:rPr lang="ru-RU" smtClean="0"/>
              <a:pPr/>
              <a:t>01.01.2012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137E-2C90-4605-90CF-FEDD64891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2E3C9-B091-4CE5-80AD-7EC8EEC1F494}" type="datetimeFigureOut">
              <a:rPr lang="ru-RU" smtClean="0"/>
              <a:pPr/>
              <a:t>01.01.2012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137E-2C90-4605-90CF-FEDD64891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2E3C9-B091-4CE5-80AD-7EC8EEC1F494}" type="datetimeFigureOut">
              <a:rPr lang="ru-RU" smtClean="0"/>
              <a:pPr/>
              <a:t>01.01.2012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C137E-2C90-4605-90CF-FEDD64891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t-RU" sz="8800" b="1" dirty="0" smtClean="0">
                <a:latin typeface="Times New Roman" pitchFamily="18" charset="0"/>
                <a:cs typeface="Times New Roman" pitchFamily="18" charset="0"/>
              </a:rPr>
              <a:t>Сүз</a:t>
            </a:r>
            <a:r>
              <a:rPr lang="tt-RU" sz="8800" b="1" baseline="0" dirty="0" smtClean="0">
                <a:latin typeface="Times New Roman" pitchFamily="18" charset="0"/>
                <a:cs typeface="Times New Roman" pitchFamily="18" charset="0"/>
              </a:rPr>
              <a:t> төркемнәре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tt-RU" sz="3600" i="1" u="sng" dirty="0" smtClean="0">
                <a:latin typeface="Times New Roman" pitchFamily="18" charset="0"/>
                <a:cs typeface="Times New Roman" pitchFamily="18" charset="0"/>
              </a:rPr>
              <a:t>Сүзләрне укыгыз. Аларга сораулар куегыз.</a:t>
            </a:r>
            <a:endParaRPr lang="ru-RU" sz="3600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tt-RU" sz="6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t-RU" sz="7200" dirty="0" smtClean="0">
                <a:latin typeface="Times New Roman" pitchFamily="18" charset="0"/>
                <a:cs typeface="Times New Roman" pitchFamily="18" charset="0"/>
              </a:rPr>
              <a:t>Яшел, агач, ява, кар, ишек, сикерә, чыпчык, ям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tt-RU" sz="7200" dirty="0" smtClean="0">
                <a:latin typeface="Times New Roman" pitchFamily="18" charset="0"/>
                <a:cs typeface="Times New Roman" pitchFamily="18" charset="0"/>
              </a:rPr>
              <a:t>ле, су, тиен, уйный, ат, укучы, йолдыз, укый.</a:t>
            </a:r>
          </a:p>
          <a:p>
            <a:pPr>
              <a:buNone/>
            </a:pPr>
            <a:endParaRPr lang="tt-RU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t-RU" sz="7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690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tt-RU" sz="3600" dirty="0" smtClean="0">
                <a:latin typeface="Times New Roman" pitchFamily="18" charset="0"/>
                <a:cs typeface="Times New Roman" pitchFamily="18" charset="0"/>
              </a:rPr>
              <a:t>Дөрес әйтегез. Тәрҗемә итегез.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t-RU" sz="5400" dirty="0" smtClean="0">
                <a:latin typeface="Times New Roman" pitchFamily="18" charset="0"/>
                <a:cs typeface="Times New Roman" pitchFamily="18" charset="0"/>
              </a:rPr>
              <a:t>Мин музыка тыңлыйм.</a:t>
            </a:r>
          </a:p>
          <a:p>
            <a:r>
              <a:rPr lang="tt-RU" sz="5400" dirty="0" smtClean="0">
                <a:latin typeface="Times New Roman" pitchFamily="18" charset="0"/>
                <a:cs typeface="Times New Roman" pitchFamily="18" charset="0"/>
              </a:rPr>
              <a:t>Мин теливизор карыйм.</a:t>
            </a:r>
          </a:p>
          <a:p>
            <a:r>
              <a:rPr lang="tt-RU" sz="5400" dirty="0" smtClean="0">
                <a:latin typeface="Times New Roman" pitchFamily="18" charset="0"/>
                <a:cs typeface="Times New Roman" pitchFamily="18" charset="0"/>
              </a:rPr>
              <a:t>Мин  рәсем ясыйм.</a:t>
            </a:r>
          </a:p>
          <a:p>
            <a:r>
              <a:rPr lang="tt-RU" sz="5400" dirty="0" smtClean="0">
                <a:latin typeface="Times New Roman" pitchFamily="18" charset="0"/>
                <a:cs typeface="Times New Roman" pitchFamily="18" charset="0"/>
              </a:rPr>
              <a:t>Мин савыт юам. </a:t>
            </a:r>
          </a:p>
          <a:p>
            <a:r>
              <a:rPr lang="tt-RU" sz="5400" dirty="0" smtClean="0">
                <a:latin typeface="Times New Roman" pitchFamily="18" charset="0"/>
                <a:cs typeface="Times New Roman" pitchFamily="18" charset="0"/>
              </a:rPr>
              <a:t>Мин сөт эчәм. </a:t>
            </a:r>
          </a:p>
          <a:p>
            <a:r>
              <a:rPr lang="tt-RU" sz="5400" dirty="0" smtClean="0">
                <a:latin typeface="Times New Roman" pitchFamily="18" charset="0"/>
                <a:cs typeface="Times New Roman" pitchFamily="18" charset="0"/>
              </a:rPr>
              <a:t>Мин бәрәңге әрчим. </a:t>
            </a:r>
          </a:p>
          <a:p>
            <a:r>
              <a:rPr lang="tt-RU" sz="5400" dirty="0" smtClean="0">
                <a:latin typeface="Times New Roman" pitchFamily="18" charset="0"/>
                <a:cs typeface="Times New Roman" pitchFamily="18" charset="0"/>
              </a:rPr>
              <a:t>Мин теш чистартам.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Сүзләр төрле мә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ънәгә ия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Кайбер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сүзләр предметларны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кешеләрне хайваннарны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белдерәләр: </a:t>
            </a:r>
            <a:r>
              <a:rPr lang="ru-RU" sz="4400" i="1" dirty="0" err="1" smtClean="0">
                <a:latin typeface="Times New Roman" pitchFamily="18" charset="0"/>
                <a:cs typeface="Times New Roman" pitchFamily="18" charset="0"/>
              </a:rPr>
              <a:t>өстәл, китап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, бала, </a:t>
            </a:r>
            <a:r>
              <a:rPr lang="ru-RU" sz="4400" i="1" dirty="0" err="1" smtClean="0">
                <a:latin typeface="Times New Roman" pitchFamily="18" charset="0"/>
                <a:cs typeface="Times New Roman" pitchFamily="18" charset="0"/>
              </a:rPr>
              <a:t>укучы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i="1" dirty="0" err="1" smtClean="0">
                <a:latin typeface="Times New Roman" pitchFamily="18" charset="0"/>
                <a:cs typeface="Times New Roman" pitchFamily="18" charset="0"/>
              </a:rPr>
              <a:t>ат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i="1" dirty="0" err="1" smtClean="0">
                <a:latin typeface="Times New Roman" pitchFamily="18" charset="0"/>
                <a:cs typeface="Times New Roman" pitchFamily="18" charset="0"/>
              </a:rPr>
              <a:t>песи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Икенче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төр сүзләр предметларның билгеләрен күрсәтәләр: 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ал, </a:t>
            </a:r>
            <a:r>
              <a:rPr lang="ru-RU" sz="4400" i="1" dirty="0" err="1" smtClean="0">
                <a:latin typeface="Times New Roman" pitchFamily="18" charset="0"/>
                <a:cs typeface="Times New Roman" pitchFamily="18" charset="0"/>
              </a:rPr>
              <a:t>сары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i="1" dirty="0" err="1" smtClean="0">
                <a:latin typeface="Times New Roman" pitchFamily="18" charset="0"/>
                <a:cs typeface="Times New Roman" pitchFamily="18" charset="0"/>
              </a:rPr>
              <a:t>озын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i="1" dirty="0" err="1" smtClean="0">
                <a:latin typeface="Times New Roman" pitchFamily="18" charset="0"/>
                <a:cs typeface="Times New Roman" pitchFamily="18" charset="0"/>
              </a:rPr>
              <a:t>суык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i="1" dirty="0" err="1" smtClean="0">
                <a:latin typeface="Times New Roman" pitchFamily="18" charset="0"/>
                <a:cs typeface="Times New Roman" pitchFamily="18" charset="0"/>
              </a:rPr>
              <a:t>җылы.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Эшне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белдерә торган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сүзләр дә күп: </a:t>
            </a:r>
            <a:r>
              <a:rPr lang="ru-RU" sz="4400" i="1" dirty="0" err="1" smtClean="0">
                <a:latin typeface="Times New Roman" pitchFamily="18" charset="0"/>
                <a:cs typeface="Times New Roman" pitchFamily="18" charset="0"/>
              </a:rPr>
              <a:t>укый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i="1" dirty="0" err="1" smtClean="0">
                <a:latin typeface="Times New Roman" pitchFamily="18" charset="0"/>
                <a:cs typeface="Times New Roman" pitchFamily="18" charset="0"/>
              </a:rPr>
              <a:t>йөзә, тегә, пешерә, юа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i="1" dirty="0" err="1" smtClean="0">
                <a:latin typeface="Times New Roman" pitchFamily="18" charset="0"/>
                <a:cs typeface="Times New Roman" pitchFamily="18" charset="0"/>
              </a:rPr>
              <a:t>кисә.</a:t>
            </a:r>
            <a:endParaRPr lang="ru-RU" sz="4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tt-RU" sz="4800" dirty="0" smtClean="0">
                <a:latin typeface="Times New Roman" pitchFamily="18" charset="0"/>
                <a:cs typeface="Times New Roman" pitchFamily="18" charset="0"/>
              </a:rPr>
              <a:t>Кайбер сүз төркемнәре предметны, кайберләре, эш яки хәл кебек мәг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ъ</a:t>
            </a:r>
            <a:r>
              <a:rPr lang="tt-RU" sz="4800" dirty="0" smtClean="0">
                <a:latin typeface="Times New Roman" pitchFamily="18" charset="0"/>
                <a:cs typeface="Times New Roman" pitchFamily="18" charset="0"/>
              </a:rPr>
              <a:t>нәләрне белдерә. Мондый сүз төркемнәре аерым сорауга җавап бирә һәм җөмлә кисәге булып килә.</a:t>
            </a:r>
            <a:r>
              <a:rPr lang="tt-RU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4800" dirty="0" smtClean="0">
                <a:latin typeface="Times New Roman" pitchFamily="18" charset="0"/>
                <a:cs typeface="Times New Roman" pitchFamily="18" charset="0"/>
              </a:rPr>
              <a:t>Болар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tt-RU" sz="4800" b="1" dirty="0" smtClean="0">
                <a:latin typeface="Times New Roman" pitchFamily="18" charset="0"/>
                <a:cs typeface="Times New Roman" pitchFamily="18" charset="0"/>
              </a:rPr>
              <a:t>мөстәкыйл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ь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сүз төркемнәре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tt-RU" sz="4800" dirty="0" smtClean="0">
                <a:latin typeface="Times New Roman" pitchFamily="18" charset="0"/>
                <a:cs typeface="Times New Roman" pitchFamily="18" charset="0"/>
              </a:rPr>
              <a:t>Кайберләре мәг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ъ</a:t>
            </a:r>
            <a:r>
              <a:rPr lang="tt-RU" sz="4800" dirty="0" smtClean="0">
                <a:latin typeface="Times New Roman" pitchFamily="18" charset="0"/>
                <a:cs typeface="Times New Roman" pitchFamily="18" charset="0"/>
              </a:rPr>
              <a:t>нәләрне белдерми, аерым сорауга җавап булып килми. Болар – </a:t>
            </a:r>
            <a:r>
              <a:rPr lang="tt-RU" sz="4800" b="1" dirty="0" smtClean="0">
                <a:latin typeface="Times New Roman" pitchFamily="18" charset="0"/>
                <a:cs typeface="Times New Roman" pitchFamily="18" charset="0"/>
              </a:rPr>
              <a:t>ярдәмлек сүзләр</a:t>
            </a:r>
            <a:r>
              <a:rPr lang="tt-RU" sz="4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Documents and Settings\Admin\Мои документы\Мои рисунки\Изображение\Изображение 019.jpg"/>
          <p:cNvPicPr>
            <a:picLocks noGrp="1"/>
          </p:cNvPicPr>
          <p:nvPr>
            <p:ph idx="1"/>
          </p:nvPr>
        </p:nvPicPr>
        <p:blipFill>
          <a:blip r:embed="rId2"/>
          <a:srcRect l="3413" t="2891" r="1528" b="58476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Мои документы\Мои рисунки\Изображение\Изображение 184.jpg"/>
          <p:cNvPicPr>
            <a:picLocks noChangeAspect="1" noChangeArrowheads="1"/>
          </p:cNvPicPr>
          <p:nvPr/>
        </p:nvPicPr>
        <p:blipFill>
          <a:blip r:embed="rId2"/>
          <a:srcRect l="3403" t="2907" r="3367" b="4651"/>
          <a:stretch>
            <a:fillRect/>
          </a:stretch>
        </p:blipFill>
        <p:spPr bwMode="auto">
          <a:xfrm>
            <a:off x="0" y="12733"/>
            <a:ext cx="9144000" cy="684526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191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Сүз төркемнәре</vt:lpstr>
      <vt:lpstr>Сүзләрне укыгыз. Аларга сораулар куегыз.</vt:lpstr>
      <vt:lpstr>Дөрес әйтегез. Тәрҗемә итегез.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Сүз төркемнәре</dc:title>
  <dc:creator>Admin</dc:creator>
  <cp:lastModifiedBy>Admin</cp:lastModifiedBy>
  <cp:revision>10</cp:revision>
  <dcterms:created xsi:type="dcterms:W3CDTF">2010-11-03T14:41:33Z</dcterms:created>
  <dcterms:modified xsi:type="dcterms:W3CDTF">2012-01-01T16:08:10Z</dcterms:modified>
</cp:coreProperties>
</file>